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761150" cy="9942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30525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29050" y="0"/>
            <a:ext cx="2930525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896937" y="746125"/>
            <a:ext cx="4967286" cy="3727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6275" y="4722812"/>
            <a:ext cx="5408611" cy="44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4036"/>
            <a:ext cx="2930525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29050" y="9444036"/>
            <a:ext cx="2930525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76275" y="4722812"/>
            <a:ext cx="5408611" cy="44735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896937" y="746125"/>
            <a:ext cx="4967286" cy="3727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76275" y="4722812"/>
            <a:ext cx="5408611" cy="44735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896937" y="746125"/>
            <a:ext cx="4967286" cy="3727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76275" y="4722812"/>
            <a:ext cx="5408611" cy="44735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896937" y="746125"/>
            <a:ext cx="4967286" cy="3727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Объект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" type="body"/>
          </p:nvPr>
        </p:nvSpPr>
        <p:spPr>
          <a:xfrm>
            <a:off x="566737" y="304800"/>
            <a:ext cx="8008936" cy="571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609600" y="6245225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245225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09600" y="6245225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19811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79386" y="5300662"/>
            <a:ext cx="8640761" cy="1557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chemeClr val="dk1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FF0000"/>
                </a:solidFill>
                <a:latin typeface="Arial"/>
              </a:rPr>
              <a:t>Олександр Олександрович Азюковський 		– перший проректор, професор  </a:t>
            </a:r>
          </a:p>
        </p:txBody>
      </p:sp>
      <p:sp>
        <p:nvSpPr>
          <p:cNvPr id="100" name="Shape 100"/>
          <p:cNvSpPr/>
          <p:nvPr/>
        </p:nvSpPr>
        <p:spPr>
          <a:xfrm>
            <a:off x="611187" y="260350"/>
            <a:ext cx="7775574" cy="6397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19050">
                  <a:solidFill>
                    <a:schemeClr val="dk2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FF0000"/>
                </a:solidFill>
                <a:latin typeface="Arial"/>
              </a:rPr>
              <a:t>НАЦІОНАЛЬНИЙ ГІРНИЧИЙ УНІВЕРСИТЕТ </a:t>
            </a:r>
          </a:p>
        </p:txBody>
      </p:sp>
      <p:pic>
        <p:nvPicPr>
          <p:cNvPr descr="Ем_НГУ_СИНЯЯ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1219200"/>
            <a:ext cx="3313112" cy="19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133725" y="3573462"/>
            <a:ext cx="6010274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uk-UA" sz="3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Вітальне слово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9656" l="0" r="0" t="0"/>
          <a:stretch/>
        </p:blipFill>
        <p:spPr>
          <a:xfrm>
            <a:off x="323850" y="1438275"/>
            <a:ext cx="2497136" cy="3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979611" y="192086"/>
            <a:ext cx="67040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25000"/>
              <a:buFont typeface="Calibri"/>
              <a:buNone/>
            </a:pPr>
            <a:r>
              <a:rPr b="1" i="0" lang="uk-UA" sz="2400" u="none" cap="none" strike="noStrike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rPr>
              <a:t>Олександр Азюковський – перший проректор Національного гірничого університету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124075" y="1462087"/>
            <a:ext cx="6911974" cy="2862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Загальна інформація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b="0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Вчений секретар Навчально-наукового інституту гірничої та металургійної електроенергетики Національної академії наук України та Міністерства освіти і науки, молоді та спорту України;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b="0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Тренінг-менеджер Авторизованого навчального центру компанії "VACON".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b="0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Відповідає за роботу Міжгалузевого інституту безперервної освіти НГУ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07950" y="4425950"/>
            <a:ext cx="8928100" cy="258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Нагороджений: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b="0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Відзнакою Національної академії наук України "Талант, Натхнення, Праця";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b="0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Почесною грамотою Національної академії наук України;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b="0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Почесною грамотою Національної Академії педагогічних наук України;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b="0" i="0" lang="uk-UA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Почесним знаком Міністерства палива та енергетики "Шахтарська слава" ІІІ ступеня;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9656" l="0" r="0" t="0"/>
          <a:stretch/>
        </p:blipFill>
        <p:spPr>
          <a:xfrm>
            <a:off x="-26986" y="1185862"/>
            <a:ext cx="2232025" cy="30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4878" l="621" r="0" t="0"/>
          <a:stretch/>
        </p:blipFill>
        <p:spPr>
          <a:xfrm>
            <a:off x="1586" y="0"/>
            <a:ext cx="91424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54037" y="2925761"/>
            <a:ext cx="8589961" cy="950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8B7"/>
              </a:buClr>
              <a:buSzPct val="25000"/>
              <a:buFont typeface="Arial"/>
              <a:buNone/>
            </a:pPr>
            <a:r>
              <a:rPr b="1" i="0" lang="uk-UA" sz="5600" u="none" cap="none" strike="noStrike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Дякую за увагу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