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9" r:id="rId2"/>
  </p:sldMasterIdLst>
  <p:notesMasterIdLst>
    <p:notesMasterId r:id="rId10"/>
  </p:notesMasterIdLst>
  <p:sldIdLst>
    <p:sldId id="264" r:id="rId3"/>
    <p:sldId id="257" r:id="rId4"/>
    <p:sldId id="265" r:id="rId5"/>
    <p:sldId id="269" r:id="rId6"/>
    <p:sldId id="267" r:id="rId7"/>
    <p:sldId id="27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889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F4568D-3E90-4C0E-B66D-67910743A03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5DB417-E6B7-4618-A650-FB9D151CDB55}">
      <dgm:prSet/>
      <dgm:spPr/>
      <dgm:t>
        <a:bodyPr/>
        <a:lstStyle/>
        <a:p>
          <a:r>
            <a:rPr lang="ru-RU" dirty="0">
              <a:solidFill>
                <a:srgbClr val="555555"/>
              </a:solidFill>
              <a:latin typeface="Arial" panose="020B0604020202020204" pitchFamily="34" charset="0"/>
            </a:rPr>
            <a:t>Неправительственные организации</a:t>
          </a:r>
        </a:p>
      </dgm:t>
    </dgm:pt>
    <dgm:pt modelId="{754FF192-0EF5-48B9-80B0-E64C56F4EEE9}" type="parTrans" cxnId="{3BB774D5-09D2-42A6-8D72-E4AEA12BD19D}">
      <dgm:prSet/>
      <dgm:spPr/>
      <dgm:t>
        <a:bodyPr/>
        <a:lstStyle/>
        <a:p>
          <a:endParaRPr lang="ru-RU"/>
        </a:p>
      </dgm:t>
    </dgm:pt>
    <dgm:pt modelId="{6A96372B-D4A3-48C6-B319-5490D243B05C}" type="sibTrans" cxnId="{3BB774D5-09D2-42A6-8D72-E4AEA12BD19D}">
      <dgm:prSet/>
      <dgm:spPr/>
      <dgm:t>
        <a:bodyPr/>
        <a:lstStyle/>
        <a:p>
          <a:endParaRPr lang="ru-RU"/>
        </a:p>
      </dgm:t>
    </dgm:pt>
    <dgm:pt modelId="{9005A58A-802C-47E3-B8F2-BE6DFC550544}">
      <dgm:prSet/>
      <dgm:spPr/>
      <dgm:t>
        <a:bodyPr/>
        <a:lstStyle/>
        <a:p>
          <a:r>
            <a:rPr lang="ru-RU" dirty="0">
              <a:solidFill>
                <a:srgbClr val="555555"/>
              </a:solidFill>
              <a:latin typeface="Arial" panose="020B0604020202020204" pitchFamily="34" charset="0"/>
            </a:rPr>
            <a:t>Организации гражданского общества </a:t>
          </a:r>
        </a:p>
      </dgm:t>
    </dgm:pt>
    <dgm:pt modelId="{F0C5007D-417C-4385-A924-B0638667FDD3}" type="parTrans" cxnId="{56F09F1E-C74A-4408-B9CA-3CDEBDEAD213}">
      <dgm:prSet/>
      <dgm:spPr/>
      <dgm:t>
        <a:bodyPr/>
        <a:lstStyle/>
        <a:p>
          <a:endParaRPr lang="ru-RU"/>
        </a:p>
      </dgm:t>
    </dgm:pt>
    <dgm:pt modelId="{BB7269CB-A60E-4025-B400-F6F8D016EF51}" type="sibTrans" cxnId="{56F09F1E-C74A-4408-B9CA-3CDEBDEAD213}">
      <dgm:prSet/>
      <dgm:spPr/>
      <dgm:t>
        <a:bodyPr/>
        <a:lstStyle/>
        <a:p>
          <a:endParaRPr lang="ru-RU"/>
        </a:p>
      </dgm:t>
    </dgm:pt>
    <dgm:pt modelId="{3619152C-68FB-46BE-A957-FA91654DEB28}">
      <dgm:prSet/>
      <dgm:spPr/>
      <dgm:t>
        <a:bodyPr/>
        <a:lstStyle/>
        <a:p>
          <a:r>
            <a:rPr lang="ru-RU" dirty="0">
              <a:solidFill>
                <a:srgbClr val="555555"/>
              </a:solidFill>
              <a:latin typeface="Arial" panose="020B0604020202020204" pitchFamily="34" charset="0"/>
            </a:rPr>
            <a:t>Муниципалитеты и местные или региональные органы власти </a:t>
          </a:r>
        </a:p>
      </dgm:t>
    </dgm:pt>
    <dgm:pt modelId="{933CFCE1-84A1-4A7E-ABC3-8BE2A73FA328}" type="parTrans" cxnId="{277BD188-B94F-475B-A70E-E4697EED62F9}">
      <dgm:prSet/>
      <dgm:spPr/>
      <dgm:t>
        <a:bodyPr/>
        <a:lstStyle/>
        <a:p>
          <a:endParaRPr lang="ru-RU"/>
        </a:p>
      </dgm:t>
    </dgm:pt>
    <dgm:pt modelId="{4C0B4970-B99B-4DAB-B9FB-921D4B422889}" type="sibTrans" cxnId="{277BD188-B94F-475B-A70E-E4697EED62F9}">
      <dgm:prSet/>
      <dgm:spPr/>
      <dgm:t>
        <a:bodyPr/>
        <a:lstStyle/>
        <a:p>
          <a:endParaRPr lang="ru-RU"/>
        </a:p>
      </dgm:t>
    </dgm:pt>
    <dgm:pt modelId="{27462A33-F582-47A1-9325-C5213A8F3EA8}">
      <dgm:prSet/>
      <dgm:spPr/>
      <dgm:t>
        <a:bodyPr/>
        <a:lstStyle/>
        <a:p>
          <a:r>
            <a:rPr lang="ru-RU" dirty="0">
              <a:solidFill>
                <a:srgbClr val="555555"/>
              </a:solidFill>
              <a:latin typeface="Arial" panose="020B0604020202020204" pitchFamily="34" charset="0"/>
            </a:rPr>
            <a:t>Школы и университеты </a:t>
          </a:r>
        </a:p>
      </dgm:t>
    </dgm:pt>
    <dgm:pt modelId="{CE8869D1-34BE-428A-B8E2-411DAEB1B9C0}" type="parTrans" cxnId="{EDB1239C-4ECC-4D11-8591-8E29E614C353}">
      <dgm:prSet/>
      <dgm:spPr/>
      <dgm:t>
        <a:bodyPr/>
        <a:lstStyle/>
        <a:p>
          <a:endParaRPr lang="ru-RU"/>
        </a:p>
      </dgm:t>
    </dgm:pt>
    <dgm:pt modelId="{5875A6C3-8ED3-410C-BA58-822936C918AF}" type="sibTrans" cxnId="{EDB1239C-4ECC-4D11-8591-8E29E614C353}">
      <dgm:prSet/>
      <dgm:spPr/>
      <dgm:t>
        <a:bodyPr/>
        <a:lstStyle/>
        <a:p>
          <a:endParaRPr lang="ru-RU"/>
        </a:p>
      </dgm:t>
    </dgm:pt>
    <dgm:pt modelId="{FFDF8917-198B-4A02-AC1D-761955B25FE2}">
      <dgm:prSet/>
      <dgm:spPr/>
      <dgm:t>
        <a:bodyPr/>
        <a:lstStyle/>
        <a:p>
          <a:r>
            <a:rPr lang="ru-RU" dirty="0">
              <a:solidFill>
                <a:srgbClr val="555555"/>
              </a:solidFill>
              <a:latin typeface="Arial" panose="020B0604020202020204" pitchFamily="34" charset="0"/>
            </a:rPr>
            <a:t>Частные компании или отдельные граждане </a:t>
          </a:r>
        </a:p>
      </dgm:t>
    </dgm:pt>
    <dgm:pt modelId="{8723E33D-62A8-4AB6-8A11-2D48FF7AEEB8}" type="parTrans" cxnId="{655D77CC-0C09-409F-9C5C-B52D15652BA6}">
      <dgm:prSet/>
      <dgm:spPr/>
      <dgm:t>
        <a:bodyPr/>
        <a:lstStyle/>
        <a:p>
          <a:endParaRPr lang="ru-RU"/>
        </a:p>
      </dgm:t>
    </dgm:pt>
    <dgm:pt modelId="{D970246A-D790-42AF-9539-A1122D5D5294}" type="sibTrans" cxnId="{655D77CC-0C09-409F-9C5C-B52D15652BA6}">
      <dgm:prSet/>
      <dgm:spPr/>
      <dgm:t>
        <a:bodyPr/>
        <a:lstStyle/>
        <a:p>
          <a:endParaRPr lang="ru-RU"/>
        </a:p>
      </dgm:t>
    </dgm:pt>
    <dgm:pt modelId="{D843A37B-E6BE-42D7-AFEB-BE24204E1194}" type="pres">
      <dgm:prSet presAssocID="{09F4568D-3E90-4C0E-B66D-67910743A031}" presName="linear" presStyleCnt="0">
        <dgm:presLayoutVars>
          <dgm:dir/>
          <dgm:animLvl val="lvl"/>
          <dgm:resizeHandles val="exact"/>
        </dgm:presLayoutVars>
      </dgm:prSet>
      <dgm:spPr/>
    </dgm:pt>
    <dgm:pt modelId="{FCEF9858-93B6-4EAA-822E-35DF0D2983C3}" type="pres">
      <dgm:prSet presAssocID="{4F5DB417-E6B7-4618-A650-FB9D151CDB55}" presName="parentLin" presStyleCnt="0"/>
      <dgm:spPr/>
    </dgm:pt>
    <dgm:pt modelId="{5A5A67EC-4527-4F85-9CE2-CECE4FFF8DDE}" type="pres">
      <dgm:prSet presAssocID="{4F5DB417-E6B7-4618-A650-FB9D151CDB55}" presName="parentLeftMargin" presStyleLbl="node1" presStyleIdx="0" presStyleCnt="5"/>
      <dgm:spPr/>
    </dgm:pt>
    <dgm:pt modelId="{68A92A9B-D049-4A98-BDED-2CC3556B3452}" type="pres">
      <dgm:prSet presAssocID="{4F5DB417-E6B7-4618-A650-FB9D151CDB5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EE2BA4D-F30A-41B8-8C25-262249E12182}" type="pres">
      <dgm:prSet presAssocID="{4F5DB417-E6B7-4618-A650-FB9D151CDB55}" presName="negativeSpace" presStyleCnt="0"/>
      <dgm:spPr/>
    </dgm:pt>
    <dgm:pt modelId="{70C429A7-F2F7-439A-AAF7-8953767E15E4}" type="pres">
      <dgm:prSet presAssocID="{4F5DB417-E6B7-4618-A650-FB9D151CDB55}" presName="childText" presStyleLbl="conFgAcc1" presStyleIdx="0" presStyleCnt="5">
        <dgm:presLayoutVars>
          <dgm:bulletEnabled val="1"/>
        </dgm:presLayoutVars>
      </dgm:prSet>
      <dgm:spPr/>
    </dgm:pt>
    <dgm:pt modelId="{634D0337-D951-4E6B-91E8-586D8EDE2162}" type="pres">
      <dgm:prSet presAssocID="{6A96372B-D4A3-48C6-B319-5490D243B05C}" presName="spaceBetweenRectangles" presStyleCnt="0"/>
      <dgm:spPr/>
    </dgm:pt>
    <dgm:pt modelId="{824AE829-3BE6-46FD-88EF-1B9F00DDDB97}" type="pres">
      <dgm:prSet presAssocID="{9005A58A-802C-47E3-B8F2-BE6DFC550544}" presName="parentLin" presStyleCnt="0"/>
      <dgm:spPr/>
    </dgm:pt>
    <dgm:pt modelId="{B461E267-AF47-490B-9CD2-AFD079379A6D}" type="pres">
      <dgm:prSet presAssocID="{9005A58A-802C-47E3-B8F2-BE6DFC550544}" presName="parentLeftMargin" presStyleLbl="node1" presStyleIdx="0" presStyleCnt="5"/>
      <dgm:spPr/>
    </dgm:pt>
    <dgm:pt modelId="{9410EFE3-A300-4675-A972-3A76CDFF702D}" type="pres">
      <dgm:prSet presAssocID="{9005A58A-802C-47E3-B8F2-BE6DFC55054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80F506F-F2C5-4B05-B949-5508414C2FF2}" type="pres">
      <dgm:prSet presAssocID="{9005A58A-802C-47E3-B8F2-BE6DFC550544}" presName="negativeSpace" presStyleCnt="0"/>
      <dgm:spPr/>
    </dgm:pt>
    <dgm:pt modelId="{276F7882-3C9F-4565-A5F8-F482498D16C7}" type="pres">
      <dgm:prSet presAssocID="{9005A58A-802C-47E3-B8F2-BE6DFC550544}" presName="childText" presStyleLbl="conFgAcc1" presStyleIdx="1" presStyleCnt="5">
        <dgm:presLayoutVars>
          <dgm:bulletEnabled val="1"/>
        </dgm:presLayoutVars>
      </dgm:prSet>
      <dgm:spPr/>
    </dgm:pt>
    <dgm:pt modelId="{0EEAECE9-97EA-497E-9C90-4F6B72DF6AC0}" type="pres">
      <dgm:prSet presAssocID="{BB7269CB-A60E-4025-B400-F6F8D016EF51}" presName="spaceBetweenRectangles" presStyleCnt="0"/>
      <dgm:spPr/>
    </dgm:pt>
    <dgm:pt modelId="{B473E66E-D1FD-4F07-B52E-991D03022A84}" type="pres">
      <dgm:prSet presAssocID="{3619152C-68FB-46BE-A957-FA91654DEB28}" presName="parentLin" presStyleCnt="0"/>
      <dgm:spPr/>
    </dgm:pt>
    <dgm:pt modelId="{35D71735-52E9-4680-8865-DA34BD67890F}" type="pres">
      <dgm:prSet presAssocID="{3619152C-68FB-46BE-A957-FA91654DEB28}" presName="parentLeftMargin" presStyleLbl="node1" presStyleIdx="1" presStyleCnt="5"/>
      <dgm:spPr/>
    </dgm:pt>
    <dgm:pt modelId="{AEE5F20E-0DC6-48B4-8E37-C4C9B15572AD}" type="pres">
      <dgm:prSet presAssocID="{3619152C-68FB-46BE-A957-FA91654DEB2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22306AD-ABBF-41C4-861E-6C472FEB76E1}" type="pres">
      <dgm:prSet presAssocID="{3619152C-68FB-46BE-A957-FA91654DEB28}" presName="negativeSpace" presStyleCnt="0"/>
      <dgm:spPr/>
    </dgm:pt>
    <dgm:pt modelId="{C2690803-3F10-4685-B1D1-5D4B065D8DAE}" type="pres">
      <dgm:prSet presAssocID="{3619152C-68FB-46BE-A957-FA91654DEB28}" presName="childText" presStyleLbl="conFgAcc1" presStyleIdx="2" presStyleCnt="5">
        <dgm:presLayoutVars>
          <dgm:bulletEnabled val="1"/>
        </dgm:presLayoutVars>
      </dgm:prSet>
      <dgm:spPr/>
    </dgm:pt>
    <dgm:pt modelId="{8DB42923-5F25-4119-9EEA-8055C18E3071}" type="pres">
      <dgm:prSet presAssocID="{4C0B4970-B99B-4DAB-B9FB-921D4B422889}" presName="spaceBetweenRectangles" presStyleCnt="0"/>
      <dgm:spPr/>
    </dgm:pt>
    <dgm:pt modelId="{1F2BB190-CD7F-4664-940F-ECF0B5C238E7}" type="pres">
      <dgm:prSet presAssocID="{27462A33-F582-47A1-9325-C5213A8F3EA8}" presName="parentLin" presStyleCnt="0"/>
      <dgm:spPr/>
    </dgm:pt>
    <dgm:pt modelId="{83BA5B6F-AD73-49BC-A2C8-5215F1DEFDFF}" type="pres">
      <dgm:prSet presAssocID="{27462A33-F582-47A1-9325-C5213A8F3EA8}" presName="parentLeftMargin" presStyleLbl="node1" presStyleIdx="2" presStyleCnt="5"/>
      <dgm:spPr/>
    </dgm:pt>
    <dgm:pt modelId="{81487968-70F9-416B-9CB8-DDFA13EB75CF}" type="pres">
      <dgm:prSet presAssocID="{27462A33-F582-47A1-9325-C5213A8F3EA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55CFD42-075D-47FF-BCBE-DDF1D883DEC3}" type="pres">
      <dgm:prSet presAssocID="{27462A33-F582-47A1-9325-C5213A8F3EA8}" presName="negativeSpace" presStyleCnt="0"/>
      <dgm:spPr/>
    </dgm:pt>
    <dgm:pt modelId="{61A136D5-FF66-414E-94D0-766B7FDD2173}" type="pres">
      <dgm:prSet presAssocID="{27462A33-F582-47A1-9325-C5213A8F3EA8}" presName="childText" presStyleLbl="conFgAcc1" presStyleIdx="3" presStyleCnt="5">
        <dgm:presLayoutVars>
          <dgm:bulletEnabled val="1"/>
        </dgm:presLayoutVars>
      </dgm:prSet>
      <dgm:spPr/>
    </dgm:pt>
    <dgm:pt modelId="{F79368E0-1A3E-4C21-B50B-324B18BAC168}" type="pres">
      <dgm:prSet presAssocID="{5875A6C3-8ED3-410C-BA58-822936C918AF}" presName="spaceBetweenRectangles" presStyleCnt="0"/>
      <dgm:spPr/>
    </dgm:pt>
    <dgm:pt modelId="{9FFCA93B-A563-48E7-9552-13158BE9A7EB}" type="pres">
      <dgm:prSet presAssocID="{FFDF8917-198B-4A02-AC1D-761955B25FE2}" presName="parentLin" presStyleCnt="0"/>
      <dgm:spPr/>
    </dgm:pt>
    <dgm:pt modelId="{C1D1F7C9-83D3-4FAA-A3B9-030814E995E4}" type="pres">
      <dgm:prSet presAssocID="{FFDF8917-198B-4A02-AC1D-761955B25FE2}" presName="parentLeftMargin" presStyleLbl="node1" presStyleIdx="3" presStyleCnt="5"/>
      <dgm:spPr/>
    </dgm:pt>
    <dgm:pt modelId="{210CCB90-5CBE-4CAC-803A-6701A5D14DF0}" type="pres">
      <dgm:prSet presAssocID="{FFDF8917-198B-4A02-AC1D-761955B25FE2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F6EA57F2-1C89-46A0-BE1C-112E2864475F}" type="pres">
      <dgm:prSet presAssocID="{FFDF8917-198B-4A02-AC1D-761955B25FE2}" presName="negativeSpace" presStyleCnt="0"/>
      <dgm:spPr/>
    </dgm:pt>
    <dgm:pt modelId="{8090C645-7196-4C85-8A68-7E8FEDCB9B67}" type="pres">
      <dgm:prSet presAssocID="{FFDF8917-198B-4A02-AC1D-761955B25FE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758C700-F317-41BE-A5AA-707BE77DC2F3}" type="presOf" srcId="{27462A33-F582-47A1-9325-C5213A8F3EA8}" destId="{83BA5B6F-AD73-49BC-A2C8-5215F1DEFDFF}" srcOrd="0" destOrd="0" presId="urn:microsoft.com/office/officeart/2005/8/layout/list1"/>
    <dgm:cxn modelId="{80C2A90C-2040-4316-AD0A-1C4BD4B0FD49}" type="presOf" srcId="{9005A58A-802C-47E3-B8F2-BE6DFC550544}" destId="{9410EFE3-A300-4675-A972-3A76CDFF702D}" srcOrd="1" destOrd="0" presId="urn:microsoft.com/office/officeart/2005/8/layout/list1"/>
    <dgm:cxn modelId="{56F09F1E-C74A-4408-B9CA-3CDEBDEAD213}" srcId="{09F4568D-3E90-4C0E-B66D-67910743A031}" destId="{9005A58A-802C-47E3-B8F2-BE6DFC550544}" srcOrd="1" destOrd="0" parTransId="{F0C5007D-417C-4385-A924-B0638667FDD3}" sibTransId="{BB7269CB-A60E-4025-B400-F6F8D016EF51}"/>
    <dgm:cxn modelId="{0BB3F526-920B-4022-BAED-533FB734260D}" type="presOf" srcId="{27462A33-F582-47A1-9325-C5213A8F3EA8}" destId="{81487968-70F9-416B-9CB8-DDFA13EB75CF}" srcOrd="1" destOrd="0" presId="urn:microsoft.com/office/officeart/2005/8/layout/list1"/>
    <dgm:cxn modelId="{9167A861-0ECB-48DF-935A-318946621C08}" type="presOf" srcId="{4F5DB417-E6B7-4618-A650-FB9D151CDB55}" destId="{5A5A67EC-4527-4F85-9CE2-CECE4FFF8DDE}" srcOrd="0" destOrd="0" presId="urn:microsoft.com/office/officeart/2005/8/layout/list1"/>
    <dgm:cxn modelId="{38E35C62-FBFB-4182-90E9-5CA89731A784}" type="presOf" srcId="{FFDF8917-198B-4A02-AC1D-761955B25FE2}" destId="{210CCB90-5CBE-4CAC-803A-6701A5D14DF0}" srcOrd="1" destOrd="0" presId="urn:microsoft.com/office/officeart/2005/8/layout/list1"/>
    <dgm:cxn modelId="{D794336C-61DA-4CAA-9AF9-61D4EE1FD656}" type="presOf" srcId="{9005A58A-802C-47E3-B8F2-BE6DFC550544}" destId="{B461E267-AF47-490B-9CD2-AFD079379A6D}" srcOrd="0" destOrd="0" presId="urn:microsoft.com/office/officeart/2005/8/layout/list1"/>
    <dgm:cxn modelId="{277BD188-B94F-475B-A70E-E4697EED62F9}" srcId="{09F4568D-3E90-4C0E-B66D-67910743A031}" destId="{3619152C-68FB-46BE-A957-FA91654DEB28}" srcOrd="2" destOrd="0" parTransId="{933CFCE1-84A1-4A7E-ABC3-8BE2A73FA328}" sibTransId="{4C0B4970-B99B-4DAB-B9FB-921D4B422889}"/>
    <dgm:cxn modelId="{EDB1239C-4ECC-4D11-8591-8E29E614C353}" srcId="{09F4568D-3E90-4C0E-B66D-67910743A031}" destId="{27462A33-F582-47A1-9325-C5213A8F3EA8}" srcOrd="3" destOrd="0" parTransId="{CE8869D1-34BE-428A-B8E2-411DAEB1B9C0}" sibTransId="{5875A6C3-8ED3-410C-BA58-822936C918AF}"/>
    <dgm:cxn modelId="{174876A5-604E-4C32-8E74-34638FB55475}" type="presOf" srcId="{4F5DB417-E6B7-4618-A650-FB9D151CDB55}" destId="{68A92A9B-D049-4A98-BDED-2CC3556B3452}" srcOrd="1" destOrd="0" presId="urn:microsoft.com/office/officeart/2005/8/layout/list1"/>
    <dgm:cxn modelId="{DAA513C4-FA42-4C8A-980A-3DB2FF35874A}" type="presOf" srcId="{3619152C-68FB-46BE-A957-FA91654DEB28}" destId="{35D71735-52E9-4680-8865-DA34BD67890F}" srcOrd="0" destOrd="0" presId="urn:microsoft.com/office/officeart/2005/8/layout/list1"/>
    <dgm:cxn modelId="{176A95C6-A234-425F-A075-924DEF11546D}" type="presOf" srcId="{3619152C-68FB-46BE-A957-FA91654DEB28}" destId="{AEE5F20E-0DC6-48B4-8E37-C4C9B15572AD}" srcOrd="1" destOrd="0" presId="urn:microsoft.com/office/officeart/2005/8/layout/list1"/>
    <dgm:cxn modelId="{AF97E9CB-F16C-4160-AE3C-2D9AA3383195}" type="presOf" srcId="{FFDF8917-198B-4A02-AC1D-761955B25FE2}" destId="{C1D1F7C9-83D3-4FAA-A3B9-030814E995E4}" srcOrd="0" destOrd="0" presId="urn:microsoft.com/office/officeart/2005/8/layout/list1"/>
    <dgm:cxn modelId="{655D77CC-0C09-409F-9C5C-B52D15652BA6}" srcId="{09F4568D-3E90-4C0E-B66D-67910743A031}" destId="{FFDF8917-198B-4A02-AC1D-761955B25FE2}" srcOrd="4" destOrd="0" parTransId="{8723E33D-62A8-4AB6-8A11-2D48FF7AEEB8}" sibTransId="{D970246A-D790-42AF-9539-A1122D5D5294}"/>
    <dgm:cxn modelId="{3BB774D5-09D2-42A6-8D72-E4AEA12BD19D}" srcId="{09F4568D-3E90-4C0E-B66D-67910743A031}" destId="{4F5DB417-E6B7-4618-A650-FB9D151CDB55}" srcOrd="0" destOrd="0" parTransId="{754FF192-0EF5-48B9-80B0-E64C56F4EEE9}" sibTransId="{6A96372B-D4A3-48C6-B319-5490D243B05C}"/>
    <dgm:cxn modelId="{850E7FE4-E1FC-48E1-A026-FE74CC2BEDEA}" type="presOf" srcId="{09F4568D-3E90-4C0E-B66D-67910743A031}" destId="{D843A37B-E6BE-42D7-AFEB-BE24204E1194}" srcOrd="0" destOrd="0" presId="urn:microsoft.com/office/officeart/2005/8/layout/list1"/>
    <dgm:cxn modelId="{36343AD2-5887-4EBA-80AD-00A761887E41}" type="presParOf" srcId="{D843A37B-E6BE-42D7-AFEB-BE24204E1194}" destId="{FCEF9858-93B6-4EAA-822E-35DF0D2983C3}" srcOrd="0" destOrd="0" presId="urn:microsoft.com/office/officeart/2005/8/layout/list1"/>
    <dgm:cxn modelId="{3DCBD6C4-AB60-47C1-B1B2-765BBFC1E47E}" type="presParOf" srcId="{FCEF9858-93B6-4EAA-822E-35DF0D2983C3}" destId="{5A5A67EC-4527-4F85-9CE2-CECE4FFF8DDE}" srcOrd="0" destOrd="0" presId="urn:microsoft.com/office/officeart/2005/8/layout/list1"/>
    <dgm:cxn modelId="{EDE39A33-AC51-4E64-9FB3-1D47AB59C7A1}" type="presParOf" srcId="{FCEF9858-93B6-4EAA-822E-35DF0D2983C3}" destId="{68A92A9B-D049-4A98-BDED-2CC3556B3452}" srcOrd="1" destOrd="0" presId="urn:microsoft.com/office/officeart/2005/8/layout/list1"/>
    <dgm:cxn modelId="{426837FE-0039-45B1-8BDD-632820D21276}" type="presParOf" srcId="{D843A37B-E6BE-42D7-AFEB-BE24204E1194}" destId="{6EE2BA4D-F30A-41B8-8C25-262249E12182}" srcOrd="1" destOrd="0" presId="urn:microsoft.com/office/officeart/2005/8/layout/list1"/>
    <dgm:cxn modelId="{8DD671CE-872C-4D68-A687-51ED71596288}" type="presParOf" srcId="{D843A37B-E6BE-42D7-AFEB-BE24204E1194}" destId="{70C429A7-F2F7-439A-AAF7-8953767E15E4}" srcOrd="2" destOrd="0" presId="urn:microsoft.com/office/officeart/2005/8/layout/list1"/>
    <dgm:cxn modelId="{824B69B8-FDAE-4092-B2D3-80792DEAA551}" type="presParOf" srcId="{D843A37B-E6BE-42D7-AFEB-BE24204E1194}" destId="{634D0337-D951-4E6B-91E8-586D8EDE2162}" srcOrd="3" destOrd="0" presId="urn:microsoft.com/office/officeart/2005/8/layout/list1"/>
    <dgm:cxn modelId="{0BBC6504-2489-46FC-8699-4264AF512F18}" type="presParOf" srcId="{D843A37B-E6BE-42D7-AFEB-BE24204E1194}" destId="{824AE829-3BE6-46FD-88EF-1B9F00DDDB97}" srcOrd="4" destOrd="0" presId="urn:microsoft.com/office/officeart/2005/8/layout/list1"/>
    <dgm:cxn modelId="{5FA438C9-8E29-4755-A4B9-22A70A91ACE5}" type="presParOf" srcId="{824AE829-3BE6-46FD-88EF-1B9F00DDDB97}" destId="{B461E267-AF47-490B-9CD2-AFD079379A6D}" srcOrd="0" destOrd="0" presId="urn:microsoft.com/office/officeart/2005/8/layout/list1"/>
    <dgm:cxn modelId="{DFB49070-8CC2-4391-BD86-23902C7594AE}" type="presParOf" srcId="{824AE829-3BE6-46FD-88EF-1B9F00DDDB97}" destId="{9410EFE3-A300-4675-A972-3A76CDFF702D}" srcOrd="1" destOrd="0" presId="urn:microsoft.com/office/officeart/2005/8/layout/list1"/>
    <dgm:cxn modelId="{52FF5C42-D67C-4BF6-A96C-829F5B772F83}" type="presParOf" srcId="{D843A37B-E6BE-42D7-AFEB-BE24204E1194}" destId="{980F506F-F2C5-4B05-B949-5508414C2FF2}" srcOrd="5" destOrd="0" presId="urn:microsoft.com/office/officeart/2005/8/layout/list1"/>
    <dgm:cxn modelId="{FB31873D-E5CB-4CC9-8130-B4F1ED64C96C}" type="presParOf" srcId="{D843A37B-E6BE-42D7-AFEB-BE24204E1194}" destId="{276F7882-3C9F-4565-A5F8-F482498D16C7}" srcOrd="6" destOrd="0" presId="urn:microsoft.com/office/officeart/2005/8/layout/list1"/>
    <dgm:cxn modelId="{0EEEEF4A-C3D5-4626-9E70-5FFB603917A1}" type="presParOf" srcId="{D843A37B-E6BE-42D7-AFEB-BE24204E1194}" destId="{0EEAECE9-97EA-497E-9C90-4F6B72DF6AC0}" srcOrd="7" destOrd="0" presId="urn:microsoft.com/office/officeart/2005/8/layout/list1"/>
    <dgm:cxn modelId="{CC1FD09E-CF4C-4496-A496-0F107FDB7866}" type="presParOf" srcId="{D843A37B-E6BE-42D7-AFEB-BE24204E1194}" destId="{B473E66E-D1FD-4F07-B52E-991D03022A84}" srcOrd="8" destOrd="0" presId="urn:microsoft.com/office/officeart/2005/8/layout/list1"/>
    <dgm:cxn modelId="{6858AE48-5646-4014-87E5-7BA576C25E7F}" type="presParOf" srcId="{B473E66E-D1FD-4F07-B52E-991D03022A84}" destId="{35D71735-52E9-4680-8865-DA34BD67890F}" srcOrd="0" destOrd="0" presId="urn:microsoft.com/office/officeart/2005/8/layout/list1"/>
    <dgm:cxn modelId="{2BC45E65-D656-4D1B-ACF9-B6F36FAB3E81}" type="presParOf" srcId="{B473E66E-D1FD-4F07-B52E-991D03022A84}" destId="{AEE5F20E-0DC6-48B4-8E37-C4C9B15572AD}" srcOrd="1" destOrd="0" presId="urn:microsoft.com/office/officeart/2005/8/layout/list1"/>
    <dgm:cxn modelId="{E3104A07-B267-4D88-B3C4-9E623954D9FF}" type="presParOf" srcId="{D843A37B-E6BE-42D7-AFEB-BE24204E1194}" destId="{022306AD-ABBF-41C4-861E-6C472FEB76E1}" srcOrd="9" destOrd="0" presId="urn:microsoft.com/office/officeart/2005/8/layout/list1"/>
    <dgm:cxn modelId="{2A13D41C-4320-4653-8879-41F678591B71}" type="presParOf" srcId="{D843A37B-E6BE-42D7-AFEB-BE24204E1194}" destId="{C2690803-3F10-4685-B1D1-5D4B065D8DAE}" srcOrd="10" destOrd="0" presId="urn:microsoft.com/office/officeart/2005/8/layout/list1"/>
    <dgm:cxn modelId="{27788BBF-82A4-44CE-8F10-3C08D231DFEA}" type="presParOf" srcId="{D843A37B-E6BE-42D7-AFEB-BE24204E1194}" destId="{8DB42923-5F25-4119-9EEA-8055C18E3071}" srcOrd="11" destOrd="0" presId="urn:microsoft.com/office/officeart/2005/8/layout/list1"/>
    <dgm:cxn modelId="{4571CB4E-2472-4FB7-B35D-411353052AB5}" type="presParOf" srcId="{D843A37B-E6BE-42D7-AFEB-BE24204E1194}" destId="{1F2BB190-CD7F-4664-940F-ECF0B5C238E7}" srcOrd="12" destOrd="0" presId="urn:microsoft.com/office/officeart/2005/8/layout/list1"/>
    <dgm:cxn modelId="{AE8D885A-0E8C-41ED-BEBE-371F53291F3B}" type="presParOf" srcId="{1F2BB190-CD7F-4664-940F-ECF0B5C238E7}" destId="{83BA5B6F-AD73-49BC-A2C8-5215F1DEFDFF}" srcOrd="0" destOrd="0" presId="urn:microsoft.com/office/officeart/2005/8/layout/list1"/>
    <dgm:cxn modelId="{663F7DF7-A87F-4EB5-A5F0-A61826B3FEC7}" type="presParOf" srcId="{1F2BB190-CD7F-4664-940F-ECF0B5C238E7}" destId="{81487968-70F9-416B-9CB8-DDFA13EB75CF}" srcOrd="1" destOrd="0" presId="urn:microsoft.com/office/officeart/2005/8/layout/list1"/>
    <dgm:cxn modelId="{02590BE9-9390-4603-B596-8A2B48D4F4CE}" type="presParOf" srcId="{D843A37B-E6BE-42D7-AFEB-BE24204E1194}" destId="{555CFD42-075D-47FF-BCBE-DDF1D883DEC3}" srcOrd="13" destOrd="0" presId="urn:microsoft.com/office/officeart/2005/8/layout/list1"/>
    <dgm:cxn modelId="{4136371D-0941-414A-B313-533D7E5BA34A}" type="presParOf" srcId="{D843A37B-E6BE-42D7-AFEB-BE24204E1194}" destId="{61A136D5-FF66-414E-94D0-766B7FDD2173}" srcOrd="14" destOrd="0" presId="urn:microsoft.com/office/officeart/2005/8/layout/list1"/>
    <dgm:cxn modelId="{9EEF028B-5CC4-47F6-B1FC-52D48F706A26}" type="presParOf" srcId="{D843A37B-E6BE-42D7-AFEB-BE24204E1194}" destId="{F79368E0-1A3E-4C21-B50B-324B18BAC168}" srcOrd="15" destOrd="0" presId="urn:microsoft.com/office/officeart/2005/8/layout/list1"/>
    <dgm:cxn modelId="{168D2247-A037-47FF-9F51-9D094D842527}" type="presParOf" srcId="{D843A37B-E6BE-42D7-AFEB-BE24204E1194}" destId="{9FFCA93B-A563-48E7-9552-13158BE9A7EB}" srcOrd="16" destOrd="0" presId="urn:microsoft.com/office/officeart/2005/8/layout/list1"/>
    <dgm:cxn modelId="{3A47ED53-47E9-4703-9E32-78B2B4EC6F51}" type="presParOf" srcId="{9FFCA93B-A563-48E7-9552-13158BE9A7EB}" destId="{C1D1F7C9-83D3-4FAA-A3B9-030814E995E4}" srcOrd="0" destOrd="0" presId="urn:microsoft.com/office/officeart/2005/8/layout/list1"/>
    <dgm:cxn modelId="{40A5A54F-308F-4EFB-A02D-5E93051DD464}" type="presParOf" srcId="{9FFCA93B-A563-48E7-9552-13158BE9A7EB}" destId="{210CCB90-5CBE-4CAC-803A-6701A5D14DF0}" srcOrd="1" destOrd="0" presId="urn:microsoft.com/office/officeart/2005/8/layout/list1"/>
    <dgm:cxn modelId="{D37195F9-3FF3-4516-980C-8BF45F519AA2}" type="presParOf" srcId="{D843A37B-E6BE-42D7-AFEB-BE24204E1194}" destId="{F6EA57F2-1C89-46A0-BE1C-112E2864475F}" srcOrd="17" destOrd="0" presId="urn:microsoft.com/office/officeart/2005/8/layout/list1"/>
    <dgm:cxn modelId="{7FDDAA67-B2DE-4259-8761-1ADDE3766F05}" type="presParOf" srcId="{D843A37B-E6BE-42D7-AFEB-BE24204E1194}" destId="{8090C645-7196-4C85-8A68-7E8FEDCB9B6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0381D7-2237-4F92-B537-BFEDE345AF6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B17C30-CF38-4669-8392-6601CB6B5CB9}">
      <dgm:prSet phldrT="[Текст]" custT="1"/>
      <dgm:spPr/>
      <dgm:t>
        <a:bodyPr/>
        <a:lstStyle/>
        <a:p>
          <a:r>
            <a:rPr lang="ru-RU" sz="1200" b="1" dirty="0"/>
            <a:t>Финансируемы виды грантов</a:t>
          </a:r>
        </a:p>
      </dgm:t>
    </dgm:pt>
    <dgm:pt modelId="{38902FB1-522F-4655-8429-D6E012183C4F}" type="parTrans" cxnId="{97FB4DD3-6CE8-49E7-9CE0-1B4714FD3B99}">
      <dgm:prSet/>
      <dgm:spPr/>
      <dgm:t>
        <a:bodyPr/>
        <a:lstStyle/>
        <a:p>
          <a:endParaRPr lang="ru-RU"/>
        </a:p>
      </dgm:t>
    </dgm:pt>
    <dgm:pt modelId="{CD290BEA-2B02-4DEB-A331-03402DFC82FC}" type="sibTrans" cxnId="{97FB4DD3-6CE8-49E7-9CE0-1B4714FD3B99}">
      <dgm:prSet/>
      <dgm:spPr/>
      <dgm:t>
        <a:bodyPr/>
        <a:lstStyle/>
        <a:p>
          <a:endParaRPr lang="ru-RU"/>
        </a:p>
      </dgm:t>
    </dgm:pt>
    <dgm:pt modelId="{74467E57-2084-4D1D-BCCA-2DAECA0AFE6B}">
      <dgm:prSet phldrT="[Текст]"/>
      <dgm:spPr/>
      <dgm:t>
        <a:bodyPr/>
        <a:lstStyle/>
        <a:p>
          <a:r>
            <a:rPr lang="ru-RU" dirty="0" err="1"/>
            <a:t>Вышеградские</a:t>
          </a:r>
          <a:r>
            <a:rPr lang="ru-RU" dirty="0"/>
            <a:t> гранты</a:t>
          </a:r>
        </a:p>
      </dgm:t>
    </dgm:pt>
    <dgm:pt modelId="{9F5DB448-3051-4DAB-B6C3-27F9C7EFD279}" type="parTrans" cxnId="{03EF7188-3FF5-4EE0-9F8C-C9E7A2776D93}">
      <dgm:prSet/>
      <dgm:spPr/>
      <dgm:t>
        <a:bodyPr/>
        <a:lstStyle/>
        <a:p>
          <a:endParaRPr lang="ru-RU"/>
        </a:p>
      </dgm:t>
    </dgm:pt>
    <dgm:pt modelId="{9E2E9F1D-03C1-48BA-872A-A3457BA845C3}" type="sibTrans" cxnId="{03EF7188-3FF5-4EE0-9F8C-C9E7A2776D93}">
      <dgm:prSet/>
      <dgm:spPr/>
      <dgm:t>
        <a:bodyPr/>
        <a:lstStyle/>
        <a:p>
          <a:endParaRPr lang="ru-RU"/>
        </a:p>
      </dgm:t>
    </dgm:pt>
    <dgm:pt modelId="{4592076A-21C8-40E4-9408-229AC99E436A}">
      <dgm:prSet phldrT="[Текст]"/>
      <dgm:spPr/>
      <dgm:t>
        <a:bodyPr/>
        <a:lstStyle/>
        <a:p>
          <a:r>
            <a:rPr lang="ru-RU" dirty="0"/>
            <a:t>стандартные</a:t>
          </a:r>
        </a:p>
      </dgm:t>
    </dgm:pt>
    <dgm:pt modelId="{FFDA2B57-5100-4FCB-81FF-64FBFC4992C0}" type="parTrans" cxnId="{D1467935-35B7-4E4D-8FCE-6B81552DE493}">
      <dgm:prSet/>
      <dgm:spPr/>
      <dgm:t>
        <a:bodyPr/>
        <a:lstStyle/>
        <a:p>
          <a:endParaRPr lang="ru-RU"/>
        </a:p>
      </dgm:t>
    </dgm:pt>
    <dgm:pt modelId="{DE5BAD3C-2F11-49CD-AE6F-AF98CE640D50}" type="sibTrans" cxnId="{D1467935-35B7-4E4D-8FCE-6B81552DE493}">
      <dgm:prSet/>
      <dgm:spPr/>
      <dgm:t>
        <a:bodyPr/>
        <a:lstStyle/>
        <a:p>
          <a:endParaRPr lang="ru-RU"/>
        </a:p>
      </dgm:t>
    </dgm:pt>
    <dgm:pt modelId="{6A3BF762-34A7-4603-86CC-04D1903570F9}">
      <dgm:prSet phldrT="[Текст]"/>
      <dgm:spPr/>
      <dgm:t>
        <a:bodyPr/>
        <a:lstStyle/>
        <a:p>
          <a:r>
            <a:rPr lang="ru-RU" dirty="0"/>
            <a:t>малые</a:t>
          </a:r>
        </a:p>
      </dgm:t>
    </dgm:pt>
    <dgm:pt modelId="{D7AC9FE5-E1DC-4BB2-ADBA-F37ADB70FDE2}" type="parTrans" cxnId="{1D2D92C5-6FA9-415B-A95C-ACA689974291}">
      <dgm:prSet/>
      <dgm:spPr/>
      <dgm:t>
        <a:bodyPr/>
        <a:lstStyle/>
        <a:p>
          <a:endParaRPr lang="ru-RU"/>
        </a:p>
      </dgm:t>
    </dgm:pt>
    <dgm:pt modelId="{5B52745F-30DB-46B0-8CEC-8C695BCB3F59}" type="sibTrans" cxnId="{1D2D92C5-6FA9-415B-A95C-ACA689974291}">
      <dgm:prSet/>
      <dgm:spPr/>
      <dgm:t>
        <a:bodyPr/>
        <a:lstStyle/>
        <a:p>
          <a:endParaRPr lang="ru-RU"/>
        </a:p>
      </dgm:t>
    </dgm:pt>
    <dgm:pt modelId="{DD9638A4-BBFE-4E17-B436-47B7F33E477C}">
      <dgm:prSet phldrT="[Текст]"/>
      <dgm:spPr/>
      <dgm:t>
        <a:bodyPr/>
        <a:lstStyle/>
        <a:p>
          <a:r>
            <a:rPr lang="ru-RU" dirty="0"/>
            <a:t>Стратегические гранты</a:t>
          </a:r>
        </a:p>
      </dgm:t>
    </dgm:pt>
    <dgm:pt modelId="{B8861B3F-9AA0-4239-A6C0-AC013A022221}" type="parTrans" cxnId="{FB6D3CCD-2E7D-4055-9368-371E3BE7153B}">
      <dgm:prSet/>
      <dgm:spPr/>
      <dgm:t>
        <a:bodyPr/>
        <a:lstStyle/>
        <a:p>
          <a:endParaRPr lang="ru-RU"/>
        </a:p>
      </dgm:t>
    </dgm:pt>
    <dgm:pt modelId="{09487877-E881-41EF-9301-F5F7DEC25DD6}" type="sibTrans" cxnId="{FB6D3CCD-2E7D-4055-9368-371E3BE7153B}">
      <dgm:prSet/>
      <dgm:spPr/>
      <dgm:t>
        <a:bodyPr/>
        <a:lstStyle/>
        <a:p>
          <a:endParaRPr lang="ru-RU"/>
        </a:p>
      </dgm:t>
    </dgm:pt>
    <dgm:pt modelId="{A4908B3A-968C-4500-9E7D-C89DCD5E1BEB}">
      <dgm:prSet phldrT="[Текст]"/>
      <dgm:spPr/>
      <dgm:t>
        <a:bodyPr/>
        <a:lstStyle/>
        <a:p>
          <a:r>
            <a:rPr lang="ru-RU" dirty="0"/>
            <a:t>Стипендии</a:t>
          </a:r>
        </a:p>
      </dgm:t>
    </dgm:pt>
    <dgm:pt modelId="{82B8F642-CE43-42F5-8B81-8169B9094C21}" type="parTrans" cxnId="{A0E851D7-484A-4E88-BD13-0A1777575179}">
      <dgm:prSet/>
      <dgm:spPr/>
      <dgm:t>
        <a:bodyPr/>
        <a:lstStyle/>
        <a:p>
          <a:endParaRPr lang="ru-RU"/>
        </a:p>
      </dgm:t>
    </dgm:pt>
    <dgm:pt modelId="{39A0CE7F-5CDB-456A-A123-BA732C7BCD5D}" type="sibTrans" cxnId="{A0E851D7-484A-4E88-BD13-0A1777575179}">
      <dgm:prSet/>
      <dgm:spPr/>
      <dgm:t>
        <a:bodyPr/>
        <a:lstStyle/>
        <a:p>
          <a:endParaRPr lang="ru-RU"/>
        </a:p>
      </dgm:t>
    </dgm:pt>
    <dgm:pt modelId="{30D956AB-95D9-4FBD-9CF9-E311775D02FB}" type="pres">
      <dgm:prSet presAssocID="{670381D7-2237-4F92-B537-BFEDE345AF6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CE1B89C-E14E-4680-AACD-C898968BA449}" type="pres">
      <dgm:prSet presAssocID="{F0B17C30-CF38-4669-8392-6601CB6B5CB9}" presName="hierRoot1" presStyleCnt="0"/>
      <dgm:spPr/>
    </dgm:pt>
    <dgm:pt modelId="{D909A914-A4FC-4873-8B90-3478E8A7412D}" type="pres">
      <dgm:prSet presAssocID="{F0B17C30-CF38-4669-8392-6601CB6B5CB9}" presName="composite" presStyleCnt="0"/>
      <dgm:spPr/>
    </dgm:pt>
    <dgm:pt modelId="{4EB0E8A5-532B-4F5F-A042-B117B8ACBB5F}" type="pres">
      <dgm:prSet presAssocID="{F0B17C30-CF38-4669-8392-6601CB6B5CB9}" presName="background" presStyleLbl="node0" presStyleIdx="0" presStyleCnt="1"/>
      <dgm:spPr/>
    </dgm:pt>
    <dgm:pt modelId="{6F193797-41AB-4A28-AD84-8F422D586826}" type="pres">
      <dgm:prSet presAssocID="{F0B17C30-CF38-4669-8392-6601CB6B5CB9}" presName="text" presStyleLbl="fgAcc0" presStyleIdx="0" presStyleCnt="1">
        <dgm:presLayoutVars>
          <dgm:chPref val="3"/>
        </dgm:presLayoutVars>
      </dgm:prSet>
      <dgm:spPr/>
    </dgm:pt>
    <dgm:pt modelId="{70943D88-DC4F-47F2-9ADA-4FDCBF43B696}" type="pres">
      <dgm:prSet presAssocID="{F0B17C30-CF38-4669-8392-6601CB6B5CB9}" presName="hierChild2" presStyleCnt="0"/>
      <dgm:spPr/>
    </dgm:pt>
    <dgm:pt modelId="{84FD3F5B-FC17-42F2-B76D-94AB717E6CCE}" type="pres">
      <dgm:prSet presAssocID="{9F5DB448-3051-4DAB-B6C3-27F9C7EFD279}" presName="Name10" presStyleLbl="parChTrans1D2" presStyleIdx="0" presStyleCnt="3"/>
      <dgm:spPr/>
    </dgm:pt>
    <dgm:pt modelId="{C3F3FDBB-94C2-4763-9982-AC64E574CDDA}" type="pres">
      <dgm:prSet presAssocID="{74467E57-2084-4D1D-BCCA-2DAECA0AFE6B}" presName="hierRoot2" presStyleCnt="0"/>
      <dgm:spPr/>
    </dgm:pt>
    <dgm:pt modelId="{C279A60F-2CDB-4C13-903A-7A59459CEEAC}" type="pres">
      <dgm:prSet presAssocID="{74467E57-2084-4D1D-BCCA-2DAECA0AFE6B}" presName="composite2" presStyleCnt="0"/>
      <dgm:spPr/>
    </dgm:pt>
    <dgm:pt modelId="{9353F040-70B9-4E15-83BD-79A65A48BC19}" type="pres">
      <dgm:prSet presAssocID="{74467E57-2084-4D1D-BCCA-2DAECA0AFE6B}" presName="background2" presStyleLbl="node2" presStyleIdx="0" presStyleCnt="3"/>
      <dgm:spPr/>
    </dgm:pt>
    <dgm:pt modelId="{5BEBD8B5-5AB0-4DE0-8350-3B27F10BE83C}" type="pres">
      <dgm:prSet presAssocID="{74467E57-2084-4D1D-BCCA-2DAECA0AFE6B}" presName="text2" presStyleLbl="fgAcc2" presStyleIdx="0" presStyleCnt="3">
        <dgm:presLayoutVars>
          <dgm:chPref val="3"/>
        </dgm:presLayoutVars>
      </dgm:prSet>
      <dgm:spPr/>
    </dgm:pt>
    <dgm:pt modelId="{C9312B66-1405-48EA-8C2B-81E7A75A6BF1}" type="pres">
      <dgm:prSet presAssocID="{74467E57-2084-4D1D-BCCA-2DAECA0AFE6B}" presName="hierChild3" presStyleCnt="0"/>
      <dgm:spPr/>
    </dgm:pt>
    <dgm:pt modelId="{B96CB0E6-6A51-487B-A07A-7EEE7C8BA774}" type="pres">
      <dgm:prSet presAssocID="{FFDA2B57-5100-4FCB-81FF-64FBFC4992C0}" presName="Name17" presStyleLbl="parChTrans1D3" presStyleIdx="0" presStyleCnt="2"/>
      <dgm:spPr/>
    </dgm:pt>
    <dgm:pt modelId="{1D3661A6-0F4B-4B56-BF05-239DB8E27076}" type="pres">
      <dgm:prSet presAssocID="{4592076A-21C8-40E4-9408-229AC99E436A}" presName="hierRoot3" presStyleCnt="0"/>
      <dgm:spPr/>
    </dgm:pt>
    <dgm:pt modelId="{46DB9D1D-8EEF-4816-8F45-C793FD1CF6D8}" type="pres">
      <dgm:prSet presAssocID="{4592076A-21C8-40E4-9408-229AC99E436A}" presName="composite3" presStyleCnt="0"/>
      <dgm:spPr/>
    </dgm:pt>
    <dgm:pt modelId="{F3A4A6CD-E8EE-411B-8751-8C8542C869CE}" type="pres">
      <dgm:prSet presAssocID="{4592076A-21C8-40E4-9408-229AC99E436A}" presName="background3" presStyleLbl="node3" presStyleIdx="0" presStyleCnt="2"/>
      <dgm:spPr/>
    </dgm:pt>
    <dgm:pt modelId="{E88046AA-9342-4237-BED8-0E05441D5EF3}" type="pres">
      <dgm:prSet presAssocID="{4592076A-21C8-40E4-9408-229AC99E436A}" presName="text3" presStyleLbl="fgAcc3" presStyleIdx="0" presStyleCnt="2">
        <dgm:presLayoutVars>
          <dgm:chPref val="3"/>
        </dgm:presLayoutVars>
      </dgm:prSet>
      <dgm:spPr/>
    </dgm:pt>
    <dgm:pt modelId="{CCB18A59-DA29-4584-8EFD-51C3D03312E0}" type="pres">
      <dgm:prSet presAssocID="{4592076A-21C8-40E4-9408-229AC99E436A}" presName="hierChild4" presStyleCnt="0"/>
      <dgm:spPr/>
    </dgm:pt>
    <dgm:pt modelId="{EA2F5282-70CE-48B9-9E91-F37812ABC327}" type="pres">
      <dgm:prSet presAssocID="{D7AC9FE5-E1DC-4BB2-ADBA-F37ADB70FDE2}" presName="Name17" presStyleLbl="parChTrans1D3" presStyleIdx="1" presStyleCnt="2"/>
      <dgm:spPr/>
    </dgm:pt>
    <dgm:pt modelId="{54CB13C0-E2C8-4656-B318-A086B98EE872}" type="pres">
      <dgm:prSet presAssocID="{6A3BF762-34A7-4603-86CC-04D1903570F9}" presName="hierRoot3" presStyleCnt="0"/>
      <dgm:spPr/>
    </dgm:pt>
    <dgm:pt modelId="{D9B81476-7009-46A1-BFCF-01CF6809E25D}" type="pres">
      <dgm:prSet presAssocID="{6A3BF762-34A7-4603-86CC-04D1903570F9}" presName="composite3" presStyleCnt="0"/>
      <dgm:spPr/>
    </dgm:pt>
    <dgm:pt modelId="{DCFE3283-5D69-4140-8CDC-C8340B0F9306}" type="pres">
      <dgm:prSet presAssocID="{6A3BF762-34A7-4603-86CC-04D1903570F9}" presName="background3" presStyleLbl="node3" presStyleIdx="1" presStyleCnt="2"/>
      <dgm:spPr/>
    </dgm:pt>
    <dgm:pt modelId="{43F2F804-4961-46B4-8C45-DF89300F8722}" type="pres">
      <dgm:prSet presAssocID="{6A3BF762-34A7-4603-86CC-04D1903570F9}" presName="text3" presStyleLbl="fgAcc3" presStyleIdx="1" presStyleCnt="2">
        <dgm:presLayoutVars>
          <dgm:chPref val="3"/>
        </dgm:presLayoutVars>
      </dgm:prSet>
      <dgm:spPr/>
    </dgm:pt>
    <dgm:pt modelId="{42D41460-89AB-4D99-8825-E282301F5509}" type="pres">
      <dgm:prSet presAssocID="{6A3BF762-34A7-4603-86CC-04D1903570F9}" presName="hierChild4" presStyleCnt="0"/>
      <dgm:spPr/>
    </dgm:pt>
    <dgm:pt modelId="{EC56A878-1A7C-4E79-AF88-B101C4965711}" type="pres">
      <dgm:prSet presAssocID="{B8861B3F-9AA0-4239-A6C0-AC013A022221}" presName="Name10" presStyleLbl="parChTrans1D2" presStyleIdx="1" presStyleCnt="3"/>
      <dgm:spPr/>
    </dgm:pt>
    <dgm:pt modelId="{DFAF39BC-726D-4576-9F92-B23C1AB74A44}" type="pres">
      <dgm:prSet presAssocID="{DD9638A4-BBFE-4E17-B436-47B7F33E477C}" presName="hierRoot2" presStyleCnt="0"/>
      <dgm:spPr/>
    </dgm:pt>
    <dgm:pt modelId="{02BABEF8-966E-468C-B7DF-D6C90E8B8C5C}" type="pres">
      <dgm:prSet presAssocID="{DD9638A4-BBFE-4E17-B436-47B7F33E477C}" presName="composite2" presStyleCnt="0"/>
      <dgm:spPr/>
    </dgm:pt>
    <dgm:pt modelId="{6706ED40-8414-47B3-8A9E-22733BA56754}" type="pres">
      <dgm:prSet presAssocID="{DD9638A4-BBFE-4E17-B436-47B7F33E477C}" presName="background2" presStyleLbl="node2" presStyleIdx="1" presStyleCnt="3"/>
      <dgm:spPr/>
    </dgm:pt>
    <dgm:pt modelId="{5EFEE02D-5C38-4B4B-B370-F0146B922132}" type="pres">
      <dgm:prSet presAssocID="{DD9638A4-BBFE-4E17-B436-47B7F33E477C}" presName="text2" presStyleLbl="fgAcc2" presStyleIdx="1" presStyleCnt="3">
        <dgm:presLayoutVars>
          <dgm:chPref val="3"/>
        </dgm:presLayoutVars>
      </dgm:prSet>
      <dgm:spPr/>
    </dgm:pt>
    <dgm:pt modelId="{9FE84EBF-C2FE-47AE-9407-8E428FB53085}" type="pres">
      <dgm:prSet presAssocID="{DD9638A4-BBFE-4E17-B436-47B7F33E477C}" presName="hierChild3" presStyleCnt="0"/>
      <dgm:spPr/>
    </dgm:pt>
    <dgm:pt modelId="{E8F603B3-799A-42A8-84B9-D3468C73E9C7}" type="pres">
      <dgm:prSet presAssocID="{82B8F642-CE43-42F5-8B81-8169B9094C21}" presName="Name10" presStyleLbl="parChTrans1D2" presStyleIdx="2" presStyleCnt="3"/>
      <dgm:spPr/>
    </dgm:pt>
    <dgm:pt modelId="{5857163B-65EC-4818-90CC-C725D5AEC8D7}" type="pres">
      <dgm:prSet presAssocID="{A4908B3A-968C-4500-9E7D-C89DCD5E1BEB}" presName="hierRoot2" presStyleCnt="0"/>
      <dgm:spPr/>
    </dgm:pt>
    <dgm:pt modelId="{CAC9006B-7060-4450-9948-00009E9D7E16}" type="pres">
      <dgm:prSet presAssocID="{A4908B3A-968C-4500-9E7D-C89DCD5E1BEB}" presName="composite2" presStyleCnt="0"/>
      <dgm:spPr/>
    </dgm:pt>
    <dgm:pt modelId="{F0D3307C-A647-4648-A232-9D5201F52D3C}" type="pres">
      <dgm:prSet presAssocID="{A4908B3A-968C-4500-9E7D-C89DCD5E1BEB}" presName="background2" presStyleLbl="node2" presStyleIdx="2" presStyleCnt="3"/>
      <dgm:spPr/>
    </dgm:pt>
    <dgm:pt modelId="{69447264-5E09-4090-8420-B92E55830172}" type="pres">
      <dgm:prSet presAssocID="{A4908B3A-968C-4500-9E7D-C89DCD5E1BEB}" presName="text2" presStyleLbl="fgAcc2" presStyleIdx="2" presStyleCnt="3">
        <dgm:presLayoutVars>
          <dgm:chPref val="3"/>
        </dgm:presLayoutVars>
      </dgm:prSet>
      <dgm:spPr/>
    </dgm:pt>
    <dgm:pt modelId="{EEB8B401-B4B3-4D01-8F66-8CE3ADBE4CC6}" type="pres">
      <dgm:prSet presAssocID="{A4908B3A-968C-4500-9E7D-C89DCD5E1BEB}" presName="hierChild3" presStyleCnt="0"/>
      <dgm:spPr/>
    </dgm:pt>
  </dgm:ptLst>
  <dgm:cxnLst>
    <dgm:cxn modelId="{34252411-E2F4-4C09-8FE0-A4843DACCF91}" type="presOf" srcId="{9F5DB448-3051-4DAB-B6C3-27F9C7EFD279}" destId="{84FD3F5B-FC17-42F2-B76D-94AB717E6CCE}" srcOrd="0" destOrd="0" presId="urn:microsoft.com/office/officeart/2005/8/layout/hierarchy1"/>
    <dgm:cxn modelId="{FFEF612B-3F7C-467E-837D-C60A26FB6A03}" type="presOf" srcId="{DD9638A4-BBFE-4E17-B436-47B7F33E477C}" destId="{5EFEE02D-5C38-4B4B-B370-F0146B922132}" srcOrd="0" destOrd="0" presId="urn:microsoft.com/office/officeart/2005/8/layout/hierarchy1"/>
    <dgm:cxn modelId="{D1467935-35B7-4E4D-8FCE-6B81552DE493}" srcId="{74467E57-2084-4D1D-BCCA-2DAECA0AFE6B}" destId="{4592076A-21C8-40E4-9408-229AC99E436A}" srcOrd="0" destOrd="0" parTransId="{FFDA2B57-5100-4FCB-81FF-64FBFC4992C0}" sibTransId="{DE5BAD3C-2F11-49CD-AE6F-AF98CE640D50}"/>
    <dgm:cxn modelId="{DA2C4F5D-3F12-44EA-951C-CCD6EF461CD9}" type="presOf" srcId="{D7AC9FE5-E1DC-4BB2-ADBA-F37ADB70FDE2}" destId="{EA2F5282-70CE-48B9-9E91-F37812ABC327}" srcOrd="0" destOrd="0" presId="urn:microsoft.com/office/officeart/2005/8/layout/hierarchy1"/>
    <dgm:cxn modelId="{8BAED952-6AD0-47B1-9BA3-141CA7B4170D}" type="presOf" srcId="{4592076A-21C8-40E4-9408-229AC99E436A}" destId="{E88046AA-9342-4237-BED8-0E05441D5EF3}" srcOrd="0" destOrd="0" presId="urn:microsoft.com/office/officeart/2005/8/layout/hierarchy1"/>
    <dgm:cxn modelId="{A004517B-E2EF-4A26-8DF7-64989959928D}" type="presOf" srcId="{6A3BF762-34A7-4603-86CC-04D1903570F9}" destId="{43F2F804-4961-46B4-8C45-DF89300F8722}" srcOrd="0" destOrd="0" presId="urn:microsoft.com/office/officeart/2005/8/layout/hierarchy1"/>
    <dgm:cxn modelId="{03EF7188-3FF5-4EE0-9F8C-C9E7A2776D93}" srcId="{F0B17C30-CF38-4669-8392-6601CB6B5CB9}" destId="{74467E57-2084-4D1D-BCCA-2DAECA0AFE6B}" srcOrd="0" destOrd="0" parTransId="{9F5DB448-3051-4DAB-B6C3-27F9C7EFD279}" sibTransId="{9E2E9F1D-03C1-48BA-872A-A3457BA845C3}"/>
    <dgm:cxn modelId="{0CB43798-6332-47EB-BCDE-82D17A118EFA}" type="presOf" srcId="{FFDA2B57-5100-4FCB-81FF-64FBFC4992C0}" destId="{B96CB0E6-6A51-487B-A07A-7EEE7C8BA774}" srcOrd="0" destOrd="0" presId="urn:microsoft.com/office/officeart/2005/8/layout/hierarchy1"/>
    <dgm:cxn modelId="{3385C0AD-DD78-47E9-9A0E-3F2078C8B945}" type="presOf" srcId="{A4908B3A-968C-4500-9E7D-C89DCD5E1BEB}" destId="{69447264-5E09-4090-8420-B92E55830172}" srcOrd="0" destOrd="0" presId="urn:microsoft.com/office/officeart/2005/8/layout/hierarchy1"/>
    <dgm:cxn modelId="{CF2D48B1-C012-43AF-A3A7-8BC74AAC7EAE}" type="presOf" srcId="{74467E57-2084-4D1D-BCCA-2DAECA0AFE6B}" destId="{5BEBD8B5-5AB0-4DE0-8350-3B27F10BE83C}" srcOrd="0" destOrd="0" presId="urn:microsoft.com/office/officeart/2005/8/layout/hierarchy1"/>
    <dgm:cxn modelId="{B619D1B7-585E-4799-A852-A71EC8467289}" type="presOf" srcId="{670381D7-2237-4F92-B537-BFEDE345AF60}" destId="{30D956AB-95D9-4FBD-9CF9-E311775D02FB}" srcOrd="0" destOrd="0" presId="urn:microsoft.com/office/officeart/2005/8/layout/hierarchy1"/>
    <dgm:cxn modelId="{1D2D92C5-6FA9-415B-A95C-ACA689974291}" srcId="{74467E57-2084-4D1D-BCCA-2DAECA0AFE6B}" destId="{6A3BF762-34A7-4603-86CC-04D1903570F9}" srcOrd="1" destOrd="0" parTransId="{D7AC9FE5-E1DC-4BB2-ADBA-F37ADB70FDE2}" sibTransId="{5B52745F-30DB-46B0-8CEC-8C695BCB3F59}"/>
    <dgm:cxn modelId="{FB6D3CCD-2E7D-4055-9368-371E3BE7153B}" srcId="{F0B17C30-CF38-4669-8392-6601CB6B5CB9}" destId="{DD9638A4-BBFE-4E17-B436-47B7F33E477C}" srcOrd="1" destOrd="0" parTransId="{B8861B3F-9AA0-4239-A6C0-AC013A022221}" sibTransId="{09487877-E881-41EF-9301-F5F7DEC25DD6}"/>
    <dgm:cxn modelId="{97FB4DD3-6CE8-49E7-9CE0-1B4714FD3B99}" srcId="{670381D7-2237-4F92-B537-BFEDE345AF60}" destId="{F0B17C30-CF38-4669-8392-6601CB6B5CB9}" srcOrd="0" destOrd="0" parTransId="{38902FB1-522F-4655-8429-D6E012183C4F}" sibTransId="{CD290BEA-2B02-4DEB-A331-03402DFC82FC}"/>
    <dgm:cxn modelId="{A0E851D7-484A-4E88-BD13-0A1777575179}" srcId="{F0B17C30-CF38-4669-8392-6601CB6B5CB9}" destId="{A4908B3A-968C-4500-9E7D-C89DCD5E1BEB}" srcOrd="2" destOrd="0" parTransId="{82B8F642-CE43-42F5-8B81-8169B9094C21}" sibTransId="{39A0CE7F-5CDB-456A-A123-BA732C7BCD5D}"/>
    <dgm:cxn modelId="{3AD0A5DE-68C5-4031-B85C-4A099B630CA6}" type="presOf" srcId="{B8861B3F-9AA0-4239-A6C0-AC013A022221}" destId="{EC56A878-1A7C-4E79-AF88-B101C4965711}" srcOrd="0" destOrd="0" presId="urn:microsoft.com/office/officeart/2005/8/layout/hierarchy1"/>
    <dgm:cxn modelId="{B2F5B2F0-5243-4B92-B256-47A8BF61ECC9}" type="presOf" srcId="{82B8F642-CE43-42F5-8B81-8169B9094C21}" destId="{E8F603B3-799A-42A8-84B9-D3468C73E9C7}" srcOrd="0" destOrd="0" presId="urn:microsoft.com/office/officeart/2005/8/layout/hierarchy1"/>
    <dgm:cxn modelId="{9DC911FE-A357-4CB1-A587-D353CA72B3BE}" type="presOf" srcId="{F0B17C30-CF38-4669-8392-6601CB6B5CB9}" destId="{6F193797-41AB-4A28-AD84-8F422D586826}" srcOrd="0" destOrd="0" presId="urn:microsoft.com/office/officeart/2005/8/layout/hierarchy1"/>
    <dgm:cxn modelId="{E25D854E-9FD8-43E0-AF3D-2B11EA6173B5}" type="presParOf" srcId="{30D956AB-95D9-4FBD-9CF9-E311775D02FB}" destId="{ECE1B89C-E14E-4680-AACD-C898968BA449}" srcOrd="0" destOrd="0" presId="urn:microsoft.com/office/officeart/2005/8/layout/hierarchy1"/>
    <dgm:cxn modelId="{1A09F29B-300E-4552-8EFF-D9A98A89C889}" type="presParOf" srcId="{ECE1B89C-E14E-4680-AACD-C898968BA449}" destId="{D909A914-A4FC-4873-8B90-3478E8A7412D}" srcOrd="0" destOrd="0" presId="urn:microsoft.com/office/officeart/2005/8/layout/hierarchy1"/>
    <dgm:cxn modelId="{FFF1B593-3D0A-467F-A06D-3D706ECB8610}" type="presParOf" srcId="{D909A914-A4FC-4873-8B90-3478E8A7412D}" destId="{4EB0E8A5-532B-4F5F-A042-B117B8ACBB5F}" srcOrd="0" destOrd="0" presId="urn:microsoft.com/office/officeart/2005/8/layout/hierarchy1"/>
    <dgm:cxn modelId="{DA52BE4D-DCA7-4963-A295-04A95F062472}" type="presParOf" srcId="{D909A914-A4FC-4873-8B90-3478E8A7412D}" destId="{6F193797-41AB-4A28-AD84-8F422D586826}" srcOrd="1" destOrd="0" presId="urn:microsoft.com/office/officeart/2005/8/layout/hierarchy1"/>
    <dgm:cxn modelId="{F96B3F6C-674D-42A9-B918-4622D7FDF383}" type="presParOf" srcId="{ECE1B89C-E14E-4680-AACD-C898968BA449}" destId="{70943D88-DC4F-47F2-9ADA-4FDCBF43B696}" srcOrd="1" destOrd="0" presId="urn:microsoft.com/office/officeart/2005/8/layout/hierarchy1"/>
    <dgm:cxn modelId="{DD6858C8-DD9A-442F-801C-B62C625478B4}" type="presParOf" srcId="{70943D88-DC4F-47F2-9ADA-4FDCBF43B696}" destId="{84FD3F5B-FC17-42F2-B76D-94AB717E6CCE}" srcOrd="0" destOrd="0" presId="urn:microsoft.com/office/officeart/2005/8/layout/hierarchy1"/>
    <dgm:cxn modelId="{22FA17A3-FF69-424E-8076-8BC2EAD13AE8}" type="presParOf" srcId="{70943D88-DC4F-47F2-9ADA-4FDCBF43B696}" destId="{C3F3FDBB-94C2-4763-9982-AC64E574CDDA}" srcOrd="1" destOrd="0" presId="urn:microsoft.com/office/officeart/2005/8/layout/hierarchy1"/>
    <dgm:cxn modelId="{5A233781-5A90-4D4D-862E-9AE2DF5EA5F6}" type="presParOf" srcId="{C3F3FDBB-94C2-4763-9982-AC64E574CDDA}" destId="{C279A60F-2CDB-4C13-903A-7A59459CEEAC}" srcOrd="0" destOrd="0" presId="urn:microsoft.com/office/officeart/2005/8/layout/hierarchy1"/>
    <dgm:cxn modelId="{2A2799CC-8585-4B44-8133-0BBA0326ED8C}" type="presParOf" srcId="{C279A60F-2CDB-4C13-903A-7A59459CEEAC}" destId="{9353F040-70B9-4E15-83BD-79A65A48BC19}" srcOrd="0" destOrd="0" presId="urn:microsoft.com/office/officeart/2005/8/layout/hierarchy1"/>
    <dgm:cxn modelId="{28F419F8-4AA3-449B-B86E-3D2560FAA6E9}" type="presParOf" srcId="{C279A60F-2CDB-4C13-903A-7A59459CEEAC}" destId="{5BEBD8B5-5AB0-4DE0-8350-3B27F10BE83C}" srcOrd="1" destOrd="0" presId="urn:microsoft.com/office/officeart/2005/8/layout/hierarchy1"/>
    <dgm:cxn modelId="{80A5144D-162B-4171-93AB-9D5A19A2F4CD}" type="presParOf" srcId="{C3F3FDBB-94C2-4763-9982-AC64E574CDDA}" destId="{C9312B66-1405-48EA-8C2B-81E7A75A6BF1}" srcOrd="1" destOrd="0" presId="urn:microsoft.com/office/officeart/2005/8/layout/hierarchy1"/>
    <dgm:cxn modelId="{0218318D-F2F4-4A32-8CD8-18C02254426E}" type="presParOf" srcId="{C9312B66-1405-48EA-8C2B-81E7A75A6BF1}" destId="{B96CB0E6-6A51-487B-A07A-7EEE7C8BA774}" srcOrd="0" destOrd="0" presId="urn:microsoft.com/office/officeart/2005/8/layout/hierarchy1"/>
    <dgm:cxn modelId="{F4D3CCE0-5BA4-4F6D-98CD-208A25529C8E}" type="presParOf" srcId="{C9312B66-1405-48EA-8C2B-81E7A75A6BF1}" destId="{1D3661A6-0F4B-4B56-BF05-239DB8E27076}" srcOrd="1" destOrd="0" presId="urn:microsoft.com/office/officeart/2005/8/layout/hierarchy1"/>
    <dgm:cxn modelId="{F601BEDA-897F-426F-9B41-6F39FD61F47D}" type="presParOf" srcId="{1D3661A6-0F4B-4B56-BF05-239DB8E27076}" destId="{46DB9D1D-8EEF-4816-8F45-C793FD1CF6D8}" srcOrd="0" destOrd="0" presId="urn:microsoft.com/office/officeart/2005/8/layout/hierarchy1"/>
    <dgm:cxn modelId="{DF542703-93A2-4AA4-A3E1-4CDCEAAA04F5}" type="presParOf" srcId="{46DB9D1D-8EEF-4816-8F45-C793FD1CF6D8}" destId="{F3A4A6CD-E8EE-411B-8751-8C8542C869CE}" srcOrd="0" destOrd="0" presId="urn:microsoft.com/office/officeart/2005/8/layout/hierarchy1"/>
    <dgm:cxn modelId="{D781D9AA-39CC-4FD9-8B6D-98EB6F2A3171}" type="presParOf" srcId="{46DB9D1D-8EEF-4816-8F45-C793FD1CF6D8}" destId="{E88046AA-9342-4237-BED8-0E05441D5EF3}" srcOrd="1" destOrd="0" presId="urn:microsoft.com/office/officeart/2005/8/layout/hierarchy1"/>
    <dgm:cxn modelId="{B148C73F-FAEC-44C8-BE89-F4F339C76B67}" type="presParOf" srcId="{1D3661A6-0F4B-4B56-BF05-239DB8E27076}" destId="{CCB18A59-DA29-4584-8EFD-51C3D03312E0}" srcOrd="1" destOrd="0" presId="urn:microsoft.com/office/officeart/2005/8/layout/hierarchy1"/>
    <dgm:cxn modelId="{F5B4BAEC-51C7-48A8-BC9B-E6CBB00A4957}" type="presParOf" srcId="{C9312B66-1405-48EA-8C2B-81E7A75A6BF1}" destId="{EA2F5282-70CE-48B9-9E91-F37812ABC327}" srcOrd="2" destOrd="0" presId="urn:microsoft.com/office/officeart/2005/8/layout/hierarchy1"/>
    <dgm:cxn modelId="{E3E42B03-01F6-4D64-9155-4BCDEC63082D}" type="presParOf" srcId="{C9312B66-1405-48EA-8C2B-81E7A75A6BF1}" destId="{54CB13C0-E2C8-4656-B318-A086B98EE872}" srcOrd="3" destOrd="0" presId="urn:microsoft.com/office/officeart/2005/8/layout/hierarchy1"/>
    <dgm:cxn modelId="{88DD51CA-D136-4053-9156-BE5E989DC2B0}" type="presParOf" srcId="{54CB13C0-E2C8-4656-B318-A086B98EE872}" destId="{D9B81476-7009-46A1-BFCF-01CF6809E25D}" srcOrd="0" destOrd="0" presId="urn:microsoft.com/office/officeart/2005/8/layout/hierarchy1"/>
    <dgm:cxn modelId="{D15A51FB-7BED-4A30-AEFB-FEAE4983F05D}" type="presParOf" srcId="{D9B81476-7009-46A1-BFCF-01CF6809E25D}" destId="{DCFE3283-5D69-4140-8CDC-C8340B0F9306}" srcOrd="0" destOrd="0" presId="urn:microsoft.com/office/officeart/2005/8/layout/hierarchy1"/>
    <dgm:cxn modelId="{E104BF35-7835-4036-AEF9-D50435426D97}" type="presParOf" srcId="{D9B81476-7009-46A1-BFCF-01CF6809E25D}" destId="{43F2F804-4961-46B4-8C45-DF89300F8722}" srcOrd="1" destOrd="0" presId="urn:microsoft.com/office/officeart/2005/8/layout/hierarchy1"/>
    <dgm:cxn modelId="{B7420D75-627A-4773-A4B9-12C5CAD7A6A9}" type="presParOf" srcId="{54CB13C0-E2C8-4656-B318-A086B98EE872}" destId="{42D41460-89AB-4D99-8825-E282301F5509}" srcOrd="1" destOrd="0" presId="urn:microsoft.com/office/officeart/2005/8/layout/hierarchy1"/>
    <dgm:cxn modelId="{5B504FDC-C66A-48A6-B8CD-DAA53EE08EB5}" type="presParOf" srcId="{70943D88-DC4F-47F2-9ADA-4FDCBF43B696}" destId="{EC56A878-1A7C-4E79-AF88-B101C4965711}" srcOrd="2" destOrd="0" presId="urn:microsoft.com/office/officeart/2005/8/layout/hierarchy1"/>
    <dgm:cxn modelId="{428124EB-FCFE-4840-B287-437E767C407A}" type="presParOf" srcId="{70943D88-DC4F-47F2-9ADA-4FDCBF43B696}" destId="{DFAF39BC-726D-4576-9F92-B23C1AB74A44}" srcOrd="3" destOrd="0" presId="urn:microsoft.com/office/officeart/2005/8/layout/hierarchy1"/>
    <dgm:cxn modelId="{C2D5ACFE-ADE2-46CD-9E77-7CF671BC0140}" type="presParOf" srcId="{DFAF39BC-726D-4576-9F92-B23C1AB74A44}" destId="{02BABEF8-966E-468C-B7DF-D6C90E8B8C5C}" srcOrd="0" destOrd="0" presId="urn:microsoft.com/office/officeart/2005/8/layout/hierarchy1"/>
    <dgm:cxn modelId="{21482AA6-40A6-4021-97F7-AF6A55731230}" type="presParOf" srcId="{02BABEF8-966E-468C-B7DF-D6C90E8B8C5C}" destId="{6706ED40-8414-47B3-8A9E-22733BA56754}" srcOrd="0" destOrd="0" presId="urn:microsoft.com/office/officeart/2005/8/layout/hierarchy1"/>
    <dgm:cxn modelId="{CCE126A0-E755-4AF1-84AF-654DC7A63EBE}" type="presParOf" srcId="{02BABEF8-966E-468C-B7DF-D6C90E8B8C5C}" destId="{5EFEE02D-5C38-4B4B-B370-F0146B922132}" srcOrd="1" destOrd="0" presId="urn:microsoft.com/office/officeart/2005/8/layout/hierarchy1"/>
    <dgm:cxn modelId="{5546C17B-2FD4-4D20-86B8-4C3836648FFF}" type="presParOf" srcId="{DFAF39BC-726D-4576-9F92-B23C1AB74A44}" destId="{9FE84EBF-C2FE-47AE-9407-8E428FB53085}" srcOrd="1" destOrd="0" presId="urn:microsoft.com/office/officeart/2005/8/layout/hierarchy1"/>
    <dgm:cxn modelId="{59D64D68-E4EF-44D5-9CB3-D1B36A8B987E}" type="presParOf" srcId="{70943D88-DC4F-47F2-9ADA-4FDCBF43B696}" destId="{E8F603B3-799A-42A8-84B9-D3468C73E9C7}" srcOrd="4" destOrd="0" presId="urn:microsoft.com/office/officeart/2005/8/layout/hierarchy1"/>
    <dgm:cxn modelId="{0EEFA1F7-61A6-4507-895C-560020CE447C}" type="presParOf" srcId="{70943D88-DC4F-47F2-9ADA-4FDCBF43B696}" destId="{5857163B-65EC-4818-90CC-C725D5AEC8D7}" srcOrd="5" destOrd="0" presId="urn:microsoft.com/office/officeart/2005/8/layout/hierarchy1"/>
    <dgm:cxn modelId="{43627AE2-179F-41E7-A28B-23B821FEE3B5}" type="presParOf" srcId="{5857163B-65EC-4818-90CC-C725D5AEC8D7}" destId="{CAC9006B-7060-4450-9948-00009E9D7E16}" srcOrd="0" destOrd="0" presId="urn:microsoft.com/office/officeart/2005/8/layout/hierarchy1"/>
    <dgm:cxn modelId="{F456A1F4-F309-4B9F-A7FB-ECA3AA0BDFD5}" type="presParOf" srcId="{CAC9006B-7060-4450-9948-00009E9D7E16}" destId="{F0D3307C-A647-4648-A232-9D5201F52D3C}" srcOrd="0" destOrd="0" presId="urn:microsoft.com/office/officeart/2005/8/layout/hierarchy1"/>
    <dgm:cxn modelId="{D88DE4BE-AAF8-40FC-B125-ADC052E60785}" type="presParOf" srcId="{CAC9006B-7060-4450-9948-00009E9D7E16}" destId="{69447264-5E09-4090-8420-B92E55830172}" srcOrd="1" destOrd="0" presId="urn:microsoft.com/office/officeart/2005/8/layout/hierarchy1"/>
    <dgm:cxn modelId="{E9415790-1088-493C-8B5F-856C21423961}" type="presParOf" srcId="{5857163B-65EC-4818-90CC-C725D5AEC8D7}" destId="{EEB8B401-B4B3-4D01-8F66-8CE3ADBE4CC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C75917-187F-4108-A759-3A0B4ECD6B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AFFB3D-4994-496F-91A1-1EC6BA4D9605}">
      <dgm:prSet phldrT="[Текст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sz="1800" dirty="0">
              <a:solidFill>
                <a:srgbClr val="000000"/>
              </a:solidFill>
              <a:latin typeface="Arial" panose="020B0604020202020204" pitchFamily="34" charset="0"/>
            </a:rPr>
            <a:t>культурное сотрудничество (фестивали, публикации);</a:t>
          </a:r>
          <a:endParaRPr lang="ru-RU" sz="1800" dirty="0"/>
        </a:p>
      </dgm:t>
    </dgm:pt>
    <dgm:pt modelId="{5EDBB4FF-A9CD-421E-94A5-101CC018FEB1}" type="parTrans" cxnId="{2B18ED48-BBD9-4CC4-ABFD-2911C2616744}">
      <dgm:prSet/>
      <dgm:spPr/>
      <dgm:t>
        <a:bodyPr/>
        <a:lstStyle/>
        <a:p>
          <a:endParaRPr lang="ru-RU"/>
        </a:p>
      </dgm:t>
    </dgm:pt>
    <dgm:pt modelId="{18CDA20D-B8B0-4139-A7C2-19128F9B92CE}" type="sibTrans" cxnId="{2B18ED48-BBD9-4CC4-ABFD-2911C2616744}">
      <dgm:prSet/>
      <dgm:spPr/>
      <dgm:t>
        <a:bodyPr/>
        <a:lstStyle/>
        <a:p>
          <a:endParaRPr lang="ru-RU"/>
        </a:p>
      </dgm:t>
    </dgm:pt>
    <dgm:pt modelId="{6FD25921-5C74-427B-917E-C737B4DD6A21}">
      <dgm:prSet custT="1"/>
      <dgm:spPr/>
      <dgm:t>
        <a:bodyPr/>
        <a:lstStyle/>
        <a:p>
          <a:r>
            <a:rPr lang="ru-RU" sz="1800" dirty="0">
              <a:solidFill>
                <a:srgbClr val="000000"/>
              </a:solidFill>
              <a:latin typeface="Arial" panose="020B0604020202020204" pitchFamily="34" charset="0"/>
            </a:rPr>
            <a:t>образование (семинары, летние школы);</a:t>
          </a:r>
        </a:p>
      </dgm:t>
    </dgm:pt>
    <dgm:pt modelId="{97A36341-2161-49B9-9B60-92633BDC31B3}" type="parTrans" cxnId="{6F8A96C2-8A8C-4BCA-9719-A4D4832922D1}">
      <dgm:prSet/>
      <dgm:spPr/>
      <dgm:t>
        <a:bodyPr/>
        <a:lstStyle/>
        <a:p>
          <a:endParaRPr lang="ru-RU"/>
        </a:p>
      </dgm:t>
    </dgm:pt>
    <dgm:pt modelId="{D4BACD26-F12B-42ED-9B06-03FA8C9405F8}" type="sibTrans" cxnId="{6F8A96C2-8A8C-4BCA-9719-A4D4832922D1}">
      <dgm:prSet/>
      <dgm:spPr/>
      <dgm:t>
        <a:bodyPr/>
        <a:lstStyle/>
        <a:p>
          <a:endParaRPr lang="ru-RU"/>
        </a:p>
      </dgm:t>
    </dgm:pt>
    <dgm:pt modelId="{57D958CF-FFD6-484B-8BD5-A182EF5CE781}">
      <dgm:prSet custT="1"/>
      <dgm:spPr/>
      <dgm:t>
        <a:bodyPr/>
        <a:lstStyle/>
        <a:p>
          <a:r>
            <a:rPr lang="ru-RU" sz="1800" dirty="0">
              <a:solidFill>
                <a:srgbClr val="000000"/>
              </a:solidFill>
              <a:latin typeface="Arial" panose="020B0604020202020204" pitchFamily="34" charset="0"/>
            </a:rPr>
            <a:t>обмены между молодежью (спорт, образовательные и культурные события для детей и молодежи);</a:t>
          </a:r>
        </a:p>
      </dgm:t>
    </dgm:pt>
    <dgm:pt modelId="{68027941-576C-4C95-84A5-AB06A293D5EF}" type="parTrans" cxnId="{FFBC0AB7-49E5-41FA-BFA2-3912025013C1}">
      <dgm:prSet/>
      <dgm:spPr/>
      <dgm:t>
        <a:bodyPr/>
        <a:lstStyle/>
        <a:p>
          <a:endParaRPr lang="ru-RU"/>
        </a:p>
      </dgm:t>
    </dgm:pt>
    <dgm:pt modelId="{50549717-FE28-4DBF-A332-01AAD14CA120}" type="sibTrans" cxnId="{FFBC0AB7-49E5-41FA-BFA2-3912025013C1}">
      <dgm:prSet/>
      <dgm:spPr/>
      <dgm:t>
        <a:bodyPr/>
        <a:lstStyle/>
        <a:p>
          <a:endParaRPr lang="ru-RU"/>
        </a:p>
      </dgm:t>
    </dgm:pt>
    <dgm:pt modelId="{7712113C-2602-4F48-B50C-4E4B017AECFE}">
      <dgm:prSet custT="1"/>
      <dgm:spPr/>
      <dgm:t>
        <a:bodyPr/>
        <a:lstStyle/>
        <a:p>
          <a:r>
            <a:rPr lang="ru-RU" sz="1800" dirty="0">
              <a:solidFill>
                <a:srgbClr val="000000"/>
              </a:solidFill>
              <a:latin typeface="Arial" panose="020B0604020202020204" pitchFamily="34" charset="0"/>
            </a:rPr>
            <a:t>кооперация между границами (события, которые будут проходить на границах двух стран-участников </a:t>
          </a:r>
          <a:r>
            <a:rPr lang="ru-RU" sz="1800" dirty="0" err="1">
              <a:solidFill>
                <a:srgbClr val="000000"/>
              </a:solidFill>
              <a:latin typeface="Arial" panose="020B0604020202020204" pitchFamily="34" charset="0"/>
            </a:rPr>
            <a:t>Вышеградской</a:t>
          </a:r>
          <a:r>
            <a:rPr lang="ru-RU" sz="1800" dirty="0">
              <a:solidFill>
                <a:srgbClr val="000000"/>
              </a:solidFill>
              <a:latin typeface="Arial" panose="020B0604020202020204" pitchFamily="34" charset="0"/>
            </a:rPr>
            <a:t> четверки);</a:t>
          </a:r>
        </a:p>
      </dgm:t>
    </dgm:pt>
    <dgm:pt modelId="{0630C8E2-1C6F-403A-B2C7-2C4162229C67}" type="parTrans" cxnId="{9E1AA7E0-9108-4327-AD5D-F8E7DD689868}">
      <dgm:prSet/>
      <dgm:spPr/>
      <dgm:t>
        <a:bodyPr/>
        <a:lstStyle/>
        <a:p>
          <a:endParaRPr lang="ru-RU"/>
        </a:p>
      </dgm:t>
    </dgm:pt>
    <dgm:pt modelId="{66D7F1EE-9D2C-4B44-8D94-617AC9217782}" type="sibTrans" cxnId="{9E1AA7E0-9108-4327-AD5D-F8E7DD689868}">
      <dgm:prSet/>
      <dgm:spPr/>
      <dgm:t>
        <a:bodyPr/>
        <a:lstStyle/>
        <a:p>
          <a:endParaRPr lang="ru-RU"/>
        </a:p>
      </dgm:t>
    </dgm:pt>
    <dgm:pt modelId="{90F81618-CA8B-492E-AD29-7EC76A53E65B}">
      <dgm:prSet custT="1"/>
      <dgm:spPr/>
      <dgm:t>
        <a:bodyPr/>
        <a:lstStyle/>
        <a:p>
          <a:r>
            <a:rPr lang="ru-RU" sz="1800" dirty="0">
              <a:solidFill>
                <a:srgbClr val="000000"/>
              </a:solidFill>
              <a:latin typeface="Arial" panose="020B0604020202020204" pitchFamily="34" charset="0"/>
            </a:rPr>
            <a:t>развитие туризма (презентации, ярмарки).</a:t>
          </a:r>
        </a:p>
      </dgm:t>
    </dgm:pt>
    <dgm:pt modelId="{4FF70980-9051-4B9F-BDA2-FCC3ABBEFD1A}" type="parTrans" cxnId="{5B85A8A5-96A9-44DC-B867-550C4A2826FD}">
      <dgm:prSet/>
      <dgm:spPr/>
      <dgm:t>
        <a:bodyPr/>
        <a:lstStyle/>
        <a:p>
          <a:endParaRPr lang="ru-RU"/>
        </a:p>
      </dgm:t>
    </dgm:pt>
    <dgm:pt modelId="{1D9CC3B1-B887-40FB-928D-DED6E7D4B45B}" type="sibTrans" cxnId="{5B85A8A5-96A9-44DC-B867-550C4A2826FD}">
      <dgm:prSet/>
      <dgm:spPr/>
      <dgm:t>
        <a:bodyPr/>
        <a:lstStyle/>
        <a:p>
          <a:endParaRPr lang="ru-RU"/>
        </a:p>
      </dgm:t>
    </dgm:pt>
    <dgm:pt modelId="{04FBE392-4719-4FDA-9AC4-CB23427387CE}">
      <dgm:prSet phldrT="[Текст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sz="1800" dirty="0">
              <a:solidFill>
                <a:srgbClr val="000000"/>
              </a:solidFill>
              <a:latin typeface="Arial" panose="020B0604020202020204" pitchFamily="34" charset="0"/>
            </a:rPr>
            <a:t>научные обмены и исследования (конференции, публикации, исследования);</a:t>
          </a:r>
          <a:endParaRPr lang="ru-RU" sz="1800" dirty="0"/>
        </a:p>
      </dgm:t>
    </dgm:pt>
    <dgm:pt modelId="{835107ED-0BC4-4CEF-97FD-BD881811FB2F}" type="parTrans" cxnId="{CDD8C1AD-2568-406F-92CB-4FE58B956EAF}">
      <dgm:prSet/>
      <dgm:spPr/>
      <dgm:t>
        <a:bodyPr/>
        <a:lstStyle/>
        <a:p>
          <a:endParaRPr lang="ru-RU"/>
        </a:p>
      </dgm:t>
    </dgm:pt>
    <dgm:pt modelId="{CEA0D885-2436-4A02-BB1C-D521F0BCA34B}" type="sibTrans" cxnId="{CDD8C1AD-2568-406F-92CB-4FE58B956EAF}">
      <dgm:prSet/>
      <dgm:spPr/>
      <dgm:t>
        <a:bodyPr/>
        <a:lstStyle/>
        <a:p>
          <a:endParaRPr lang="ru-RU"/>
        </a:p>
      </dgm:t>
    </dgm:pt>
    <dgm:pt modelId="{AE46A378-1C7E-42BE-8DD5-D0873221D36E}" type="pres">
      <dgm:prSet presAssocID="{27C75917-187F-4108-A759-3A0B4ECD6B7C}" presName="linear" presStyleCnt="0">
        <dgm:presLayoutVars>
          <dgm:animLvl val="lvl"/>
          <dgm:resizeHandles val="exact"/>
        </dgm:presLayoutVars>
      </dgm:prSet>
      <dgm:spPr/>
    </dgm:pt>
    <dgm:pt modelId="{3BCBA3D8-D6E1-4174-BBE6-557523A39BEA}" type="pres">
      <dgm:prSet presAssocID="{7DAFFB3D-4994-496F-91A1-1EC6BA4D9605}" presName="parentText" presStyleLbl="node1" presStyleIdx="0" presStyleCnt="6" custScaleY="152494" custLinFactY="-54997" custLinFactNeighborX="55130" custLinFactNeighborY="-100000">
        <dgm:presLayoutVars>
          <dgm:chMax val="0"/>
          <dgm:bulletEnabled val="1"/>
        </dgm:presLayoutVars>
      </dgm:prSet>
      <dgm:spPr/>
    </dgm:pt>
    <dgm:pt modelId="{71BEC1B1-1166-49B4-9FD6-8DD7A7FF162E}" type="pres">
      <dgm:prSet presAssocID="{18CDA20D-B8B0-4139-A7C2-19128F9B92CE}" presName="spacer" presStyleCnt="0"/>
      <dgm:spPr/>
    </dgm:pt>
    <dgm:pt modelId="{7A73D7F4-68FC-41A3-B378-CC73804FB501}" type="pres">
      <dgm:prSet presAssocID="{04FBE392-4719-4FDA-9AC4-CB23427387CE}" presName="parentText" presStyleLbl="node1" presStyleIdx="1" presStyleCnt="6" custScaleY="137298" custLinFactY="-6110" custLinFactNeighborX="-935" custLinFactNeighborY="-100000">
        <dgm:presLayoutVars>
          <dgm:chMax val="0"/>
          <dgm:bulletEnabled val="1"/>
        </dgm:presLayoutVars>
      </dgm:prSet>
      <dgm:spPr/>
    </dgm:pt>
    <dgm:pt modelId="{50835368-4C11-4FD6-91C3-8436CC26774D}" type="pres">
      <dgm:prSet presAssocID="{CEA0D885-2436-4A02-BB1C-D521F0BCA34B}" presName="spacer" presStyleCnt="0"/>
      <dgm:spPr/>
    </dgm:pt>
    <dgm:pt modelId="{4740008A-FD61-45DE-95F2-EBFC1D35464E}" type="pres">
      <dgm:prSet presAssocID="{6FD25921-5C74-427B-917E-C737B4DD6A21}" presName="parentText" presStyleLbl="node1" presStyleIdx="2" presStyleCnt="6" custScaleY="104910" custLinFactY="-12002" custLinFactNeighborX="89" custLinFactNeighborY="-100000">
        <dgm:presLayoutVars>
          <dgm:chMax val="0"/>
          <dgm:bulletEnabled val="1"/>
        </dgm:presLayoutVars>
      </dgm:prSet>
      <dgm:spPr/>
    </dgm:pt>
    <dgm:pt modelId="{DFC7D272-2097-451D-86E6-84DA97B8278B}" type="pres">
      <dgm:prSet presAssocID="{D4BACD26-F12B-42ED-9B06-03FA8C9405F8}" presName="spacer" presStyleCnt="0"/>
      <dgm:spPr/>
    </dgm:pt>
    <dgm:pt modelId="{6C3BCE2F-7269-4502-AC29-B005B50C8AEE}" type="pres">
      <dgm:prSet presAssocID="{57D958CF-FFD6-484B-8BD5-A182EF5CE781}" presName="parentText" presStyleLbl="node1" presStyleIdx="3" presStyleCnt="6" custScaleY="122688" custLinFactY="-9118" custLinFactNeighborY="-100000">
        <dgm:presLayoutVars>
          <dgm:chMax val="0"/>
          <dgm:bulletEnabled val="1"/>
        </dgm:presLayoutVars>
      </dgm:prSet>
      <dgm:spPr/>
    </dgm:pt>
    <dgm:pt modelId="{59D7A383-F161-45F5-9FF0-0DECC2286755}" type="pres">
      <dgm:prSet presAssocID="{50549717-FE28-4DBF-A332-01AAD14CA120}" presName="spacer" presStyleCnt="0"/>
      <dgm:spPr/>
    </dgm:pt>
    <dgm:pt modelId="{032EF9BA-AC46-45F5-A17B-BE5F14CAA903}" type="pres">
      <dgm:prSet presAssocID="{7712113C-2602-4F48-B50C-4E4B017AECFE}" presName="parentText" presStyleLbl="node1" presStyleIdx="4" presStyleCnt="6" custLinFactY="-4673" custLinFactNeighborY="-100000">
        <dgm:presLayoutVars>
          <dgm:chMax val="0"/>
          <dgm:bulletEnabled val="1"/>
        </dgm:presLayoutVars>
      </dgm:prSet>
      <dgm:spPr/>
    </dgm:pt>
    <dgm:pt modelId="{C0BDFAA7-DB22-4F10-AB19-55238ADD9569}" type="pres">
      <dgm:prSet presAssocID="{66D7F1EE-9D2C-4B44-8D94-617AC9217782}" presName="spacer" presStyleCnt="0"/>
      <dgm:spPr/>
    </dgm:pt>
    <dgm:pt modelId="{002D0B9E-BB3D-49A2-9A53-3B00C3C67CDA}" type="pres">
      <dgm:prSet presAssocID="{90F81618-CA8B-492E-AD29-7EC76A53E65B}" presName="parentText" presStyleLbl="node1" presStyleIdx="5" presStyleCnt="6" custLinFactY="313411" custLinFactNeighborX="935" custLinFactNeighborY="400000">
        <dgm:presLayoutVars>
          <dgm:chMax val="0"/>
          <dgm:bulletEnabled val="1"/>
        </dgm:presLayoutVars>
      </dgm:prSet>
      <dgm:spPr/>
    </dgm:pt>
  </dgm:ptLst>
  <dgm:cxnLst>
    <dgm:cxn modelId="{9E355136-F16A-4530-A198-72E2648A92D0}" type="presOf" srcId="{7712113C-2602-4F48-B50C-4E4B017AECFE}" destId="{032EF9BA-AC46-45F5-A17B-BE5F14CAA903}" srcOrd="0" destOrd="0" presId="urn:microsoft.com/office/officeart/2005/8/layout/vList2"/>
    <dgm:cxn modelId="{2B18ED48-BBD9-4CC4-ABFD-2911C2616744}" srcId="{27C75917-187F-4108-A759-3A0B4ECD6B7C}" destId="{7DAFFB3D-4994-496F-91A1-1EC6BA4D9605}" srcOrd="0" destOrd="0" parTransId="{5EDBB4FF-A9CD-421E-94A5-101CC018FEB1}" sibTransId="{18CDA20D-B8B0-4139-A7C2-19128F9B92CE}"/>
    <dgm:cxn modelId="{3C28486A-BA07-4EFC-A887-6C97E4DF5137}" type="presOf" srcId="{57D958CF-FFD6-484B-8BD5-A182EF5CE781}" destId="{6C3BCE2F-7269-4502-AC29-B005B50C8AEE}" srcOrd="0" destOrd="0" presId="urn:microsoft.com/office/officeart/2005/8/layout/vList2"/>
    <dgm:cxn modelId="{57E28A74-14D5-4927-A781-5B83AD5A35D5}" type="presOf" srcId="{04FBE392-4719-4FDA-9AC4-CB23427387CE}" destId="{7A73D7F4-68FC-41A3-B378-CC73804FB501}" srcOrd="0" destOrd="0" presId="urn:microsoft.com/office/officeart/2005/8/layout/vList2"/>
    <dgm:cxn modelId="{5B85A8A5-96A9-44DC-B867-550C4A2826FD}" srcId="{27C75917-187F-4108-A759-3A0B4ECD6B7C}" destId="{90F81618-CA8B-492E-AD29-7EC76A53E65B}" srcOrd="5" destOrd="0" parTransId="{4FF70980-9051-4B9F-BDA2-FCC3ABBEFD1A}" sibTransId="{1D9CC3B1-B887-40FB-928D-DED6E7D4B45B}"/>
    <dgm:cxn modelId="{CDD8C1AD-2568-406F-92CB-4FE58B956EAF}" srcId="{27C75917-187F-4108-A759-3A0B4ECD6B7C}" destId="{04FBE392-4719-4FDA-9AC4-CB23427387CE}" srcOrd="1" destOrd="0" parTransId="{835107ED-0BC4-4CEF-97FD-BD881811FB2F}" sibTransId="{CEA0D885-2436-4A02-BB1C-D521F0BCA34B}"/>
    <dgm:cxn modelId="{CEF98FB3-0EC8-4CFC-9B58-378C2FBC224C}" type="presOf" srcId="{7DAFFB3D-4994-496F-91A1-1EC6BA4D9605}" destId="{3BCBA3D8-D6E1-4174-BBE6-557523A39BEA}" srcOrd="0" destOrd="0" presId="urn:microsoft.com/office/officeart/2005/8/layout/vList2"/>
    <dgm:cxn modelId="{9AC20FB6-5C4D-4778-8771-51CC25664954}" type="presOf" srcId="{6FD25921-5C74-427B-917E-C737B4DD6A21}" destId="{4740008A-FD61-45DE-95F2-EBFC1D35464E}" srcOrd="0" destOrd="0" presId="urn:microsoft.com/office/officeart/2005/8/layout/vList2"/>
    <dgm:cxn modelId="{FFBC0AB7-49E5-41FA-BFA2-3912025013C1}" srcId="{27C75917-187F-4108-A759-3A0B4ECD6B7C}" destId="{57D958CF-FFD6-484B-8BD5-A182EF5CE781}" srcOrd="3" destOrd="0" parTransId="{68027941-576C-4C95-84A5-AB06A293D5EF}" sibTransId="{50549717-FE28-4DBF-A332-01AAD14CA120}"/>
    <dgm:cxn modelId="{6F8A96C2-8A8C-4BCA-9719-A4D4832922D1}" srcId="{27C75917-187F-4108-A759-3A0B4ECD6B7C}" destId="{6FD25921-5C74-427B-917E-C737B4DD6A21}" srcOrd="2" destOrd="0" parTransId="{97A36341-2161-49B9-9B60-92633BDC31B3}" sibTransId="{D4BACD26-F12B-42ED-9B06-03FA8C9405F8}"/>
    <dgm:cxn modelId="{9E1AA7E0-9108-4327-AD5D-F8E7DD689868}" srcId="{27C75917-187F-4108-A759-3A0B4ECD6B7C}" destId="{7712113C-2602-4F48-B50C-4E4B017AECFE}" srcOrd="4" destOrd="0" parTransId="{0630C8E2-1C6F-403A-B2C7-2C4162229C67}" sibTransId="{66D7F1EE-9D2C-4B44-8D94-617AC9217782}"/>
    <dgm:cxn modelId="{0E2349E5-3584-471D-B870-FB0D13E2A9C8}" type="presOf" srcId="{90F81618-CA8B-492E-AD29-7EC76A53E65B}" destId="{002D0B9E-BB3D-49A2-9A53-3B00C3C67CDA}" srcOrd="0" destOrd="0" presId="urn:microsoft.com/office/officeart/2005/8/layout/vList2"/>
    <dgm:cxn modelId="{828152FE-F3B7-4399-A065-358FCF80BA85}" type="presOf" srcId="{27C75917-187F-4108-A759-3A0B4ECD6B7C}" destId="{AE46A378-1C7E-42BE-8DD5-D0873221D36E}" srcOrd="0" destOrd="0" presId="urn:microsoft.com/office/officeart/2005/8/layout/vList2"/>
    <dgm:cxn modelId="{5A598303-38F2-41DF-9DFD-F5865BE50946}" type="presParOf" srcId="{AE46A378-1C7E-42BE-8DD5-D0873221D36E}" destId="{3BCBA3D8-D6E1-4174-BBE6-557523A39BEA}" srcOrd="0" destOrd="0" presId="urn:microsoft.com/office/officeart/2005/8/layout/vList2"/>
    <dgm:cxn modelId="{4FECA617-1277-4380-99F3-686D289BC85A}" type="presParOf" srcId="{AE46A378-1C7E-42BE-8DD5-D0873221D36E}" destId="{71BEC1B1-1166-49B4-9FD6-8DD7A7FF162E}" srcOrd="1" destOrd="0" presId="urn:microsoft.com/office/officeart/2005/8/layout/vList2"/>
    <dgm:cxn modelId="{B3F34338-78D6-469B-A1C9-E0348249CAEE}" type="presParOf" srcId="{AE46A378-1C7E-42BE-8DD5-D0873221D36E}" destId="{7A73D7F4-68FC-41A3-B378-CC73804FB501}" srcOrd="2" destOrd="0" presId="urn:microsoft.com/office/officeart/2005/8/layout/vList2"/>
    <dgm:cxn modelId="{DBE21195-8AC9-4AD4-AE63-18BC36425CEA}" type="presParOf" srcId="{AE46A378-1C7E-42BE-8DD5-D0873221D36E}" destId="{50835368-4C11-4FD6-91C3-8436CC26774D}" srcOrd="3" destOrd="0" presId="urn:microsoft.com/office/officeart/2005/8/layout/vList2"/>
    <dgm:cxn modelId="{1B702EB7-E5B9-4E0A-8636-C45813961AF1}" type="presParOf" srcId="{AE46A378-1C7E-42BE-8DD5-D0873221D36E}" destId="{4740008A-FD61-45DE-95F2-EBFC1D35464E}" srcOrd="4" destOrd="0" presId="urn:microsoft.com/office/officeart/2005/8/layout/vList2"/>
    <dgm:cxn modelId="{805E4EAA-0676-4928-8A24-EC7278C3449D}" type="presParOf" srcId="{AE46A378-1C7E-42BE-8DD5-D0873221D36E}" destId="{DFC7D272-2097-451D-86E6-84DA97B8278B}" srcOrd="5" destOrd="0" presId="urn:microsoft.com/office/officeart/2005/8/layout/vList2"/>
    <dgm:cxn modelId="{B6637827-5FEC-4C78-AC54-B9C02714B3C3}" type="presParOf" srcId="{AE46A378-1C7E-42BE-8DD5-D0873221D36E}" destId="{6C3BCE2F-7269-4502-AC29-B005B50C8AEE}" srcOrd="6" destOrd="0" presId="urn:microsoft.com/office/officeart/2005/8/layout/vList2"/>
    <dgm:cxn modelId="{16950548-3CFB-4DE9-96FF-1C1A33F9E166}" type="presParOf" srcId="{AE46A378-1C7E-42BE-8DD5-D0873221D36E}" destId="{59D7A383-F161-45F5-9FF0-0DECC2286755}" srcOrd="7" destOrd="0" presId="urn:microsoft.com/office/officeart/2005/8/layout/vList2"/>
    <dgm:cxn modelId="{967C743A-B35D-4330-B272-0FBECE270218}" type="presParOf" srcId="{AE46A378-1C7E-42BE-8DD5-D0873221D36E}" destId="{032EF9BA-AC46-45F5-A17B-BE5F14CAA903}" srcOrd="8" destOrd="0" presId="urn:microsoft.com/office/officeart/2005/8/layout/vList2"/>
    <dgm:cxn modelId="{D49A58E4-2D4A-4016-B798-0C5D5B107444}" type="presParOf" srcId="{AE46A378-1C7E-42BE-8DD5-D0873221D36E}" destId="{C0BDFAA7-DB22-4F10-AB19-55238ADD9569}" srcOrd="9" destOrd="0" presId="urn:microsoft.com/office/officeart/2005/8/layout/vList2"/>
    <dgm:cxn modelId="{AA261FF4-40F9-4312-9B77-00DE6ADEFFBD}" type="presParOf" srcId="{AE46A378-1C7E-42BE-8DD5-D0873221D36E}" destId="{002D0B9E-BB3D-49A2-9A53-3B00C3C67CD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429A7-F2F7-439A-AAF7-8953767E15E4}">
      <dsp:nvSpPr>
        <dsp:cNvPr id="0" name=""/>
        <dsp:cNvSpPr/>
      </dsp:nvSpPr>
      <dsp:spPr>
        <a:xfrm>
          <a:off x="0" y="305079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A92A9B-D049-4A98-BDED-2CC3556B3452}">
      <dsp:nvSpPr>
        <dsp:cNvPr id="0" name=""/>
        <dsp:cNvSpPr/>
      </dsp:nvSpPr>
      <dsp:spPr>
        <a:xfrm>
          <a:off x="304800" y="39399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555555"/>
              </a:solidFill>
              <a:latin typeface="Arial" panose="020B0604020202020204" pitchFamily="34" charset="0"/>
            </a:rPr>
            <a:t>Неправительственные организации</a:t>
          </a:r>
        </a:p>
      </dsp:txBody>
      <dsp:txXfrm>
        <a:off x="330739" y="65338"/>
        <a:ext cx="4215322" cy="479482"/>
      </dsp:txXfrm>
    </dsp:sp>
    <dsp:sp modelId="{276F7882-3C9F-4565-A5F8-F482498D16C7}">
      <dsp:nvSpPr>
        <dsp:cNvPr id="0" name=""/>
        <dsp:cNvSpPr/>
      </dsp:nvSpPr>
      <dsp:spPr>
        <a:xfrm>
          <a:off x="0" y="1121559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10EFE3-A300-4675-A972-3A76CDFF702D}">
      <dsp:nvSpPr>
        <dsp:cNvPr id="0" name=""/>
        <dsp:cNvSpPr/>
      </dsp:nvSpPr>
      <dsp:spPr>
        <a:xfrm>
          <a:off x="304800" y="855879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555555"/>
              </a:solidFill>
              <a:latin typeface="Arial" panose="020B0604020202020204" pitchFamily="34" charset="0"/>
            </a:rPr>
            <a:t>Организации гражданского общества </a:t>
          </a:r>
        </a:p>
      </dsp:txBody>
      <dsp:txXfrm>
        <a:off x="330739" y="881818"/>
        <a:ext cx="4215322" cy="479482"/>
      </dsp:txXfrm>
    </dsp:sp>
    <dsp:sp modelId="{C2690803-3F10-4685-B1D1-5D4B065D8DAE}">
      <dsp:nvSpPr>
        <dsp:cNvPr id="0" name=""/>
        <dsp:cNvSpPr/>
      </dsp:nvSpPr>
      <dsp:spPr>
        <a:xfrm>
          <a:off x="0" y="1938039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E5F20E-0DC6-48B4-8E37-C4C9B15572AD}">
      <dsp:nvSpPr>
        <dsp:cNvPr id="0" name=""/>
        <dsp:cNvSpPr/>
      </dsp:nvSpPr>
      <dsp:spPr>
        <a:xfrm>
          <a:off x="304800" y="1672359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555555"/>
              </a:solidFill>
              <a:latin typeface="Arial" panose="020B0604020202020204" pitchFamily="34" charset="0"/>
            </a:rPr>
            <a:t>Муниципалитеты и местные или региональные органы власти </a:t>
          </a:r>
        </a:p>
      </dsp:txBody>
      <dsp:txXfrm>
        <a:off x="330739" y="1698298"/>
        <a:ext cx="4215322" cy="479482"/>
      </dsp:txXfrm>
    </dsp:sp>
    <dsp:sp modelId="{61A136D5-FF66-414E-94D0-766B7FDD2173}">
      <dsp:nvSpPr>
        <dsp:cNvPr id="0" name=""/>
        <dsp:cNvSpPr/>
      </dsp:nvSpPr>
      <dsp:spPr>
        <a:xfrm>
          <a:off x="0" y="2754520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487968-70F9-416B-9CB8-DDFA13EB75CF}">
      <dsp:nvSpPr>
        <dsp:cNvPr id="0" name=""/>
        <dsp:cNvSpPr/>
      </dsp:nvSpPr>
      <dsp:spPr>
        <a:xfrm>
          <a:off x="304800" y="2488840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555555"/>
              </a:solidFill>
              <a:latin typeface="Arial" panose="020B0604020202020204" pitchFamily="34" charset="0"/>
            </a:rPr>
            <a:t>Школы и университеты </a:t>
          </a:r>
        </a:p>
      </dsp:txBody>
      <dsp:txXfrm>
        <a:off x="330739" y="2514779"/>
        <a:ext cx="4215322" cy="479482"/>
      </dsp:txXfrm>
    </dsp:sp>
    <dsp:sp modelId="{8090C645-7196-4C85-8A68-7E8FEDCB9B67}">
      <dsp:nvSpPr>
        <dsp:cNvPr id="0" name=""/>
        <dsp:cNvSpPr/>
      </dsp:nvSpPr>
      <dsp:spPr>
        <a:xfrm>
          <a:off x="0" y="3571000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0CCB90-5CBE-4CAC-803A-6701A5D14DF0}">
      <dsp:nvSpPr>
        <dsp:cNvPr id="0" name=""/>
        <dsp:cNvSpPr/>
      </dsp:nvSpPr>
      <dsp:spPr>
        <a:xfrm>
          <a:off x="304800" y="3305320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555555"/>
              </a:solidFill>
              <a:latin typeface="Arial" panose="020B0604020202020204" pitchFamily="34" charset="0"/>
            </a:rPr>
            <a:t>Частные компании или отдельные граждане </a:t>
          </a:r>
        </a:p>
      </dsp:txBody>
      <dsp:txXfrm>
        <a:off x="330739" y="3331259"/>
        <a:ext cx="4215322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F603B3-799A-42A8-84B9-D3468C73E9C7}">
      <dsp:nvSpPr>
        <dsp:cNvPr id="0" name=""/>
        <dsp:cNvSpPr/>
      </dsp:nvSpPr>
      <dsp:spPr>
        <a:xfrm>
          <a:off x="3110434" y="887895"/>
          <a:ext cx="1628919" cy="387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144"/>
              </a:lnTo>
              <a:lnTo>
                <a:pt x="1628919" y="264144"/>
              </a:lnTo>
              <a:lnTo>
                <a:pt x="1628919" y="38760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56A878-1A7C-4E79-AF88-B101C4965711}">
      <dsp:nvSpPr>
        <dsp:cNvPr id="0" name=""/>
        <dsp:cNvSpPr/>
      </dsp:nvSpPr>
      <dsp:spPr>
        <a:xfrm>
          <a:off x="3064714" y="887895"/>
          <a:ext cx="91440" cy="387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760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2F5282-70CE-48B9-9E91-F37812ABC327}">
      <dsp:nvSpPr>
        <dsp:cNvPr id="0" name=""/>
        <dsp:cNvSpPr/>
      </dsp:nvSpPr>
      <dsp:spPr>
        <a:xfrm>
          <a:off x="1481514" y="2121802"/>
          <a:ext cx="814459" cy="387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144"/>
              </a:lnTo>
              <a:lnTo>
                <a:pt x="814459" y="264144"/>
              </a:lnTo>
              <a:lnTo>
                <a:pt x="814459" y="38760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6CB0E6-6A51-487B-A07A-7EEE7C8BA774}">
      <dsp:nvSpPr>
        <dsp:cNvPr id="0" name=""/>
        <dsp:cNvSpPr/>
      </dsp:nvSpPr>
      <dsp:spPr>
        <a:xfrm>
          <a:off x="667054" y="2121802"/>
          <a:ext cx="814459" cy="387608"/>
        </a:xfrm>
        <a:custGeom>
          <a:avLst/>
          <a:gdLst/>
          <a:ahLst/>
          <a:cxnLst/>
          <a:rect l="0" t="0" r="0" b="0"/>
          <a:pathLst>
            <a:path>
              <a:moveTo>
                <a:pt x="814459" y="0"/>
              </a:moveTo>
              <a:lnTo>
                <a:pt x="814459" y="264144"/>
              </a:lnTo>
              <a:lnTo>
                <a:pt x="0" y="264144"/>
              </a:lnTo>
              <a:lnTo>
                <a:pt x="0" y="38760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FD3F5B-FC17-42F2-B76D-94AB717E6CCE}">
      <dsp:nvSpPr>
        <dsp:cNvPr id="0" name=""/>
        <dsp:cNvSpPr/>
      </dsp:nvSpPr>
      <dsp:spPr>
        <a:xfrm>
          <a:off x="1481514" y="887895"/>
          <a:ext cx="1628919" cy="387608"/>
        </a:xfrm>
        <a:custGeom>
          <a:avLst/>
          <a:gdLst/>
          <a:ahLst/>
          <a:cxnLst/>
          <a:rect l="0" t="0" r="0" b="0"/>
          <a:pathLst>
            <a:path>
              <a:moveTo>
                <a:pt x="1628919" y="0"/>
              </a:moveTo>
              <a:lnTo>
                <a:pt x="1628919" y="264144"/>
              </a:lnTo>
              <a:lnTo>
                <a:pt x="0" y="264144"/>
              </a:lnTo>
              <a:lnTo>
                <a:pt x="0" y="38760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0E8A5-532B-4F5F-A042-B117B8ACBB5F}">
      <dsp:nvSpPr>
        <dsp:cNvPr id="0" name=""/>
        <dsp:cNvSpPr/>
      </dsp:nvSpPr>
      <dsp:spPr>
        <a:xfrm>
          <a:off x="2444057" y="41597"/>
          <a:ext cx="1332752" cy="8462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193797-41AB-4A28-AD84-8F422D586826}">
      <dsp:nvSpPr>
        <dsp:cNvPr id="0" name=""/>
        <dsp:cNvSpPr/>
      </dsp:nvSpPr>
      <dsp:spPr>
        <a:xfrm>
          <a:off x="2592141" y="182276"/>
          <a:ext cx="1332752" cy="846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Финансируемы виды грантов</a:t>
          </a:r>
        </a:p>
      </dsp:txBody>
      <dsp:txXfrm>
        <a:off x="2616928" y="207063"/>
        <a:ext cx="1283178" cy="796723"/>
      </dsp:txXfrm>
    </dsp:sp>
    <dsp:sp modelId="{9353F040-70B9-4E15-83BD-79A65A48BC19}">
      <dsp:nvSpPr>
        <dsp:cNvPr id="0" name=""/>
        <dsp:cNvSpPr/>
      </dsp:nvSpPr>
      <dsp:spPr>
        <a:xfrm>
          <a:off x="815137" y="1275504"/>
          <a:ext cx="1332752" cy="8462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EBD8B5-5AB0-4DE0-8350-3B27F10BE83C}">
      <dsp:nvSpPr>
        <dsp:cNvPr id="0" name=""/>
        <dsp:cNvSpPr/>
      </dsp:nvSpPr>
      <dsp:spPr>
        <a:xfrm>
          <a:off x="963221" y="1416183"/>
          <a:ext cx="1332752" cy="846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 err="1"/>
            <a:t>Вышеградские</a:t>
          </a:r>
          <a:r>
            <a:rPr lang="ru-RU" sz="1200" kern="1200" dirty="0"/>
            <a:t> гранты</a:t>
          </a:r>
        </a:p>
      </dsp:txBody>
      <dsp:txXfrm>
        <a:off x="988008" y="1440970"/>
        <a:ext cx="1283178" cy="796723"/>
      </dsp:txXfrm>
    </dsp:sp>
    <dsp:sp modelId="{F3A4A6CD-E8EE-411B-8751-8C8542C869CE}">
      <dsp:nvSpPr>
        <dsp:cNvPr id="0" name=""/>
        <dsp:cNvSpPr/>
      </dsp:nvSpPr>
      <dsp:spPr>
        <a:xfrm>
          <a:off x="678" y="2509411"/>
          <a:ext cx="1332752" cy="8462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8046AA-9342-4237-BED8-0E05441D5EF3}">
      <dsp:nvSpPr>
        <dsp:cNvPr id="0" name=""/>
        <dsp:cNvSpPr/>
      </dsp:nvSpPr>
      <dsp:spPr>
        <a:xfrm>
          <a:off x="148761" y="2650090"/>
          <a:ext cx="1332752" cy="846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стандартные</a:t>
          </a:r>
        </a:p>
      </dsp:txBody>
      <dsp:txXfrm>
        <a:off x="173548" y="2674877"/>
        <a:ext cx="1283178" cy="796723"/>
      </dsp:txXfrm>
    </dsp:sp>
    <dsp:sp modelId="{DCFE3283-5D69-4140-8CDC-C8340B0F9306}">
      <dsp:nvSpPr>
        <dsp:cNvPr id="0" name=""/>
        <dsp:cNvSpPr/>
      </dsp:nvSpPr>
      <dsp:spPr>
        <a:xfrm>
          <a:off x="1629597" y="2509411"/>
          <a:ext cx="1332752" cy="8462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F2F804-4961-46B4-8C45-DF89300F8722}">
      <dsp:nvSpPr>
        <dsp:cNvPr id="0" name=""/>
        <dsp:cNvSpPr/>
      </dsp:nvSpPr>
      <dsp:spPr>
        <a:xfrm>
          <a:off x="1777681" y="2650090"/>
          <a:ext cx="1332752" cy="846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малые</a:t>
          </a:r>
        </a:p>
      </dsp:txBody>
      <dsp:txXfrm>
        <a:off x="1802468" y="2674877"/>
        <a:ext cx="1283178" cy="796723"/>
      </dsp:txXfrm>
    </dsp:sp>
    <dsp:sp modelId="{6706ED40-8414-47B3-8A9E-22733BA56754}">
      <dsp:nvSpPr>
        <dsp:cNvPr id="0" name=""/>
        <dsp:cNvSpPr/>
      </dsp:nvSpPr>
      <dsp:spPr>
        <a:xfrm>
          <a:off x="2444057" y="1275504"/>
          <a:ext cx="1332752" cy="8462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FEE02D-5C38-4B4B-B370-F0146B922132}">
      <dsp:nvSpPr>
        <dsp:cNvPr id="0" name=""/>
        <dsp:cNvSpPr/>
      </dsp:nvSpPr>
      <dsp:spPr>
        <a:xfrm>
          <a:off x="2592141" y="1416183"/>
          <a:ext cx="1332752" cy="846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Стратегические гранты</a:t>
          </a:r>
        </a:p>
      </dsp:txBody>
      <dsp:txXfrm>
        <a:off x="2616928" y="1440970"/>
        <a:ext cx="1283178" cy="796723"/>
      </dsp:txXfrm>
    </dsp:sp>
    <dsp:sp modelId="{F0D3307C-A647-4648-A232-9D5201F52D3C}">
      <dsp:nvSpPr>
        <dsp:cNvPr id="0" name=""/>
        <dsp:cNvSpPr/>
      </dsp:nvSpPr>
      <dsp:spPr>
        <a:xfrm>
          <a:off x="4072977" y="1275504"/>
          <a:ext cx="1332752" cy="8462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447264-5E09-4090-8420-B92E55830172}">
      <dsp:nvSpPr>
        <dsp:cNvPr id="0" name=""/>
        <dsp:cNvSpPr/>
      </dsp:nvSpPr>
      <dsp:spPr>
        <a:xfrm>
          <a:off x="4221061" y="1416183"/>
          <a:ext cx="1332752" cy="846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Стипендии</a:t>
          </a:r>
        </a:p>
      </dsp:txBody>
      <dsp:txXfrm>
        <a:off x="4245848" y="1440970"/>
        <a:ext cx="1283178" cy="7967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CBA3D8-D6E1-4174-BBE6-557523A39BEA}">
      <dsp:nvSpPr>
        <dsp:cNvPr id="0" name=""/>
        <dsp:cNvSpPr/>
      </dsp:nvSpPr>
      <dsp:spPr>
        <a:xfrm>
          <a:off x="0" y="0"/>
          <a:ext cx="7704856" cy="1043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800" kern="1200" dirty="0">
              <a:solidFill>
                <a:srgbClr val="000000"/>
              </a:solidFill>
              <a:latin typeface="Arial" panose="020B0604020202020204" pitchFamily="34" charset="0"/>
            </a:rPr>
            <a:t>культурное сотрудничество (фестивали, публикации);</a:t>
          </a:r>
          <a:endParaRPr lang="ru-RU" sz="1800" kern="1200" dirty="0"/>
        </a:p>
      </dsp:txBody>
      <dsp:txXfrm>
        <a:off x="50951" y="50951"/>
        <a:ext cx="7602954" cy="941843"/>
      </dsp:txXfrm>
    </dsp:sp>
    <dsp:sp modelId="{7A73D7F4-68FC-41A3-B378-CC73804FB501}">
      <dsp:nvSpPr>
        <dsp:cNvPr id="0" name=""/>
        <dsp:cNvSpPr/>
      </dsp:nvSpPr>
      <dsp:spPr>
        <a:xfrm>
          <a:off x="0" y="1009525"/>
          <a:ext cx="7704856" cy="9397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800" kern="1200" dirty="0">
              <a:solidFill>
                <a:srgbClr val="000000"/>
              </a:solidFill>
              <a:latin typeface="Arial" panose="020B0604020202020204" pitchFamily="34" charset="0"/>
            </a:rPr>
            <a:t>научные обмены и исследования (конференции, публикации, исследования);</a:t>
          </a:r>
          <a:endParaRPr lang="ru-RU" sz="1800" kern="1200" dirty="0"/>
        </a:p>
      </dsp:txBody>
      <dsp:txXfrm>
        <a:off x="45874" y="1055399"/>
        <a:ext cx="7613108" cy="847988"/>
      </dsp:txXfrm>
    </dsp:sp>
    <dsp:sp modelId="{4740008A-FD61-45DE-95F2-EBFC1D35464E}">
      <dsp:nvSpPr>
        <dsp:cNvPr id="0" name=""/>
        <dsp:cNvSpPr/>
      </dsp:nvSpPr>
      <dsp:spPr>
        <a:xfrm>
          <a:off x="0" y="1960773"/>
          <a:ext cx="7704856" cy="7180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000000"/>
              </a:solidFill>
              <a:latin typeface="Arial" panose="020B0604020202020204" pitchFamily="34" charset="0"/>
            </a:rPr>
            <a:t>образование (семинары, летние школы);</a:t>
          </a:r>
        </a:p>
      </dsp:txBody>
      <dsp:txXfrm>
        <a:off x="35053" y="1995826"/>
        <a:ext cx="7634750" cy="647950"/>
      </dsp:txXfrm>
    </dsp:sp>
    <dsp:sp modelId="{6C3BCE2F-7269-4502-AC29-B005B50C8AEE}">
      <dsp:nvSpPr>
        <dsp:cNvPr id="0" name=""/>
        <dsp:cNvSpPr/>
      </dsp:nvSpPr>
      <dsp:spPr>
        <a:xfrm>
          <a:off x="0" y="2750409"/>
          <a:ext cx="7704856" cy="8397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000000"/>
              </a:solidFill>
              <a:latin typeface="Arial" panose="020B0604020202020204" pitchFamily="34" charset="0"/>
            </a:rPr>
            <a:t>обмены между молодежью (спорт, образовательные и культурные события для детей и молодежи);</a:t>
          </a:r>
        </a:p>
      </dsp:txBody>
      <dsp:txXfrm>
        <a:off x="40993" y="2791402"/>
        <a:ext cx="7622870" cy="757752"/>
      </dsp:txXfrm>
    </dsp:sp>
    <dsp:sp modelId="{032EF9BA-AC46-45F5-A17B-BE5F14CAA903}">
      <dsp:nvSpPr>
        <dsp:cNvPr id="0" name=""/>
        <dsp:cNvSpPr/>
      </dsp:nvSpPr>
      <dsp:spPr>
        <a:xfrm>
          <a:off x="0" y="3672411"/>
          <a:ext cx="7704856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000000"/>
              </a:solidFill>
              <a:latin typeface="Arial" panose="020B0604020202020204" pitchFamily="34" charset="0"/>
            </a:rPr>
            <a:t>кооперация между границами (события, которые будут проходить на границах двух стран-участников </a:t>
          </a:r>
          <a:r>
            <a:rPr lang="ru-RU" sz="1800" kern="1200" dirty="0" err="1">
              <a:solidFill>
                <a:srgbClr val="000000"/>
              </a:solidFill>
              <a:latin typeface="Arial" panose="020B0604020202020204" pitchFamily="34" charset="0"/>
            </a:rPr>
            <a:t>Вышеградской</a:t>
          </a:r>
          <a:r>
            <a:rPr lang="ru-RU" sz="1800" kern="1200" dirty="0">
              <a:solidFill>
                <a:srgbClr val="000000"/>
              </a:solidFill>
              <a:latin typeface="Arial" panose="020B0604020202020204" pitchFamily="34" charset="0"/>
            </a:rPr>
            <a:t> четверки);</a:t>
          </a:r>
        </a:p>
      </dsp:txBody>
      <dsp:txXfrm>
        <a:off x="33412" y="3705823"/>
        <a:ext cx="7638032" cy="617626"/>
      </dsp:txXfrm>
    </dsp:sp>
    <dsp:sp modelId="{002D0B9E-BB3D-49A2-9A53-3B00C3C67CDA}">
      <dsp:nvSpPr>
        <dsp:cNvPr id="0" name=""/>
        <dsp:cNvSpPr/>
      </dsp:nvSpPr>
      <dsp:spPr>
        <a:xfrm>
          <a:off x="0" y="4500125"/>
          <a:ext cx="7704856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000000"/>
              </a:solidFill>
              <a:latin typeface="Arial" panose="020B0604020202020204" pitchFamily="34" charset="0"/>
            </a:rPr>
            <a:t>развитие туризма (презентации, ярмарки).</a:t>
          </a:r>
        </a:p>
      </dsp:txBody>
      <dsp:txXfrm>
        <a:off x="33412" y="4533537"/>
        <a:ext cx="7638032" cy="617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0C134-1E9F-4345-825E-490816A5D846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98D5B-FD1A-4215-9119-FFAD93BB6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28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648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9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897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111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92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10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914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742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92620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74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077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66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609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95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01836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44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2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2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650" r:id="rId17"/>
  </p:sldLayoutIdLst>
  <p:transition>
    <p:fad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visegradfund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0A1B68-B41E-46D8-AEF4-BA99407487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Международный </a:t>
            </a:r>
            <a:r>
              <a:rPr lang="ru-RU" b="1" dirty="0" err="1"/>
              <a:t>Вышеградский</a:t>
            </a:r>
            <a:r>
              <a:rPr lang="ru-RU" b="1" dirty="0"/>
              <a:t> Фонд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972746-47ED-4EFD-8C41-319E33336D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94BD47-87EF-4715-A3FD-14583A07A814}"/>
              </a:ext>
            </a:extLst>
          </p:cNvPr>
          <p:cNvSpPr/>
          <p:nvPr/>
        </p:nvSpPr>
        <p:spPr>
          <a:xfrm>
            <a:off x="4499992" y="3356992"/>
            <a:ext cx="38585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477BB"/>
                </a:solidFill>
                <a:latin typeface="Arial" panose="020B0604020202020204" pitchFamily="34" charset="0"/>
                <a:hlinkClick r:id="rId2"/>
              </a:rPr>
              <a:t>http://visegradfund.org/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51731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EC0DFBD-1016-4407-BA46-E2DC17736EA2}"/>
              </a:ext>
            </a:extLst>
          </p:cNvPr>
          <p:cNvSpPr/>
          <p:nvPr/>
        </p:nvSpPr>
        <p:spPr>
          <a:xfrm>
            <a:off x="179512" y="198327"/>
            <a:ext cx="81186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555555"/>
                </a:solidFill>
                <a:latin typeface="Arial" panose="020B0604020202020204" pitchFamily="34" charset="0"/>
              </a:rPr>
              <a:t>Международный </a:t>
            </a:r>
            <a:r>
              <a:rPr lang="ru-RU" sz="2000" dirty="0" err="1">
                <a:solidFill>
                  <a:srgbClr val="555555"/>
                </a:solidFill>
                <a:latin typeface="Arial" panose="020B0604020202020204" pitchFamily="34" charset="0"/>
              </a:rPr>
              <a:t>Вышеградский</a:t>
            </a:r>
            <a:r>
              <a:rPr lang="ru-RU" sz="2000" dirty="0">
                <a:solidFill>
                  <a:srgbClr val="555555"/>
                </a:solidFill>
                <a:latin typeface="Arial" panose="020B0604020202020204" pitchFamily="34" charset="0"/>
              </a:rPr>
              <a:t> Фонд является международной организацией, которая была основана правительствами </a:t>
            </a:r>
            <a:r>
              <a:rPr lang="ru-RU" sz="2000" dirty="0" err="1">
                <a:solidFill>
                  <a:srgbClr val="555555"/>
                </a:solidFill>
                <a:latin typeface="Arial" panose="020B0604020202020204" pitchFamily="34" charset="0"/>
              </a:rPr>
              <a:t>Вышеградской</a:t>
            </a:r>
            <a:r>
              <a:rPr lang="ru-RU" sz="2000" dirty="0">
                <a:solidFill>
                  <a:srgbClr val="555555"/>
                </a:solidFill>
                <a:latin typeface="Arial" panose="020B0604020202020204" pitchFamily="34" charset="0"/>
              </a:rPr>
              <a:t> группы - V4 (</a:t>
            </a:r>
            <a:r>
              <a:rPr lang="ru-RU" sz="2000" b="1" dirty="0">
                <a:solidFill>
                  <a:srgbClr val="555555"/>
                </a:solidFill>
                <a:latin typeface="Arial" panose="020B0604020202020204" pitchFamily="34" charset="0"/>
              </a:rPr>
              <a:t>Чехия, Венгрия, Польша и Словакия</a:t>
            </a:r>
            <a:r>
              <a:rPr lang="ru-RU" sz="2000" dirty="0">
                <a:solidFill>
                  <a:srgbClr val="555555"/>
                </a:solidFill>
                <a:latin typeface="Arial" panose="020B0604020202020204" pitchFamily="34" charset="0"/>
              </a:rPr>
              <a:t>) </a:t>
            </a:r>
          </a:p>
          <a:p>
            <a:pPr algn="ctr"/>
            <a:endParaRPr lang="ru-RU" sz="2000" dirty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endParaRPr lang="ru-RU" sz="2000" b="0" i="0" dirty="0">
              <a:solidFill>
                <a:srgbClr val="555555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851CA68E-1BF5-44C6-93B0-48ADF50356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1635933"/>
              </p:ext>
            </p:extLst>
          </p:nvPr>
        </p:nvGraphicFramePr>
        <p:xfrm>
          <a:off x="611560" y="270892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E9C00EF5-0F87-4354-B64B-FA20777B3335}"/>
              </a:ext>
            </a:extLst>
          </p:cNvPr>
          <p:cNvGrpSpPr/>
          <p:nvPr/>
        </p:nvGrpSpPr>
        <p:grpSpPr>
          <a:xfrm>
            <a:off x="1038738" y="1700808"/>
            <a:ext cx="5668822" cy="844792"/>
            <a:chOff x="304800" y="15100"/>
            <a:chExt cx="4267200" cy="265680"/>
          </a:xfrm>
        </p:grpSpPr>
        <p:sp>
          <p:nvSpPr>
            <p:cNvPr id="5" name="Прямоугольник: скругленные углы 4">
              <a:extLst>
                <a:ext uri="{FF2B5EF4-FFF2-40B4-BE49-F238E27FC236}">
                  <a16:creationId xmlns:a16="http://schemas.microsoft.com/office/drawing/2014/main" id="{8E2819AB-9E93-4F0C-8035-64CE062D3609}"/>
                </a:ext>
              </a:extLst>
            </p:cNvPr>
            <p:cNvSpPr/>
            <p:nvPr/>
          </p:nvSpPr>
          <p:spPr>
            <a:xfrm>
              <a:off x="304800" y="15100"/>
              <a:ext cx="4267200" cy="2656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рямоугольник: скругленные углы 4">
              <a:extLst>
                <a:ext uri="{FF2B5EF4-FFF2-40B4-BE49-F238E27FC236}">
                  <a16:creationId xmlns:a16="http://schemas.microsoft.com/office/drawing/2014/main" id="{0D75C9D7-64F7-4530-832B-55D37B180953}"/>
                </a:ext>
              </a:extLst>
            </p:cNvPr>
            <p:cNvSpPr txBox="1"/>
            <p:nvPr/>
          </p:nvSpPr>
          <p:spPr>
            <a:xfrm>
              <a:off x="317769" y="28069"/>
              <a:ext cx="4241262" cy="2397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b="1" kern="1200" dirty="0">
                  <a:solidFill>
                    <a:srgbClr val="555555"/>
                  </a:solidFill>
                  <a:latin typeface="Arial" panose="020B0604020202020204" pitchFamily="34" charset="0"/>
                </a:rPr>
                <a:t>право на получение грантовой поддержки:</a:t>
              </a:r>
              <a:endParaRPr lang="ru-RU" sz="2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5515366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59C968C-DDE9-4406-902F-F45DC21F35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" t="11135" r="11539" b="23034"/>
          <a:stretch/>
        </p:blipFill>
        <p:spPr>
          <a:xfrm>
            <a:off x="323528" y="3512496"/>
            <a:ext cx="7992888" cy="3354159"/>
          </a:xfrm>
          <a:prstGeom prst="rect">
            <a:avLst/>
          </a:prstGeom>
        </p:spPr>
      </p:pic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A8562662-EF3F-4DF2-BA3B-8A32A2E549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9502039"/>
              </p:ext>
            </p:extLst>
          </p:nvPr>
        </p:nvGraphicFramePr>
        <p:xfrm>
          <a:off x="1177748" y="-25490"/>
          <a:ext cx="5554492" cy="3537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2761132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D9DF490-FDE4-4778-A1F0-8CCAAC7849A3}"/>
              </a:ext>
            </a:extLst>
          </p:cNvPr>
          <p:cNvSpPr/>
          <p:nvPr/>
        </p:nvSpPr>
        <p:spPr>
          <a:xfrm>
            <a:off x="195536" y="668512"/>
            <a:ext cx="894738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Стратегические гранты поддерживают проектные предложения, направленные на ежегодные стратегические приоритеты </a:t>
            </a:r>
            <a:r>
              <a:rPr lang="ru-RU" dirty="0" err="1"/>
              <a:t>Вышеградской</a:t>
            </a:r>
            <a:r>
              <a:rPr lang="ru-RU" dirty="0"/>
              <a:t> группы. 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Продолжительность проекта до 36 месяцев,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Финансовая поддержка  около 40 000 евро в среднем по проекту.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</a:t>
            </a:r>
            <a:r>
              <a:rPr lang="ru-RU" sz="2400" dirty="0" err="1"/>
              <a:t>екомендуется</a:t>
            </a:r>
            <a:r>
              <a:rPr lang="ru-RU" sz="2400" dirty="0"/>
              <a:t> для более опытных грантополучателей.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В каждом предлагаемом проекте должны участвовать предприятия из всех четырех стран группы </a:t>
            </a:r>
            <a:r>
              <a:rPr lang="ru-RU" sz="2400" dirty="0" err="1"/>
              <a:t>Visegrad</a:t>
            </a:r>
            <a:r>
              <a:rPr lang="ru-RU" sz="2400" dirty="0"/>
              <a:t> </a:t>
            </a:r>
            <a:r>
              <a:rPr lang="ru-RU" sz="2400" dirty="0" err="1"/>
              <a:t>Group</a:t>
            </a:r>
            <a:r>
              <a:rPr lang="ru-RU" sz="2400" dirty="0"/>
              <a:t> (V4).</a:t>
            </a:r>
          </a:p>
          <a:p>
            <a:endParaRPr lang="ru-RU" sz="2400" b="1" i="1" u="sng" dirty="0"/>
          </a:p>
          <a:p>
            <a:r>
              <a:rPr lang="ru-RU" sz="2400" b="1" i="1" u="sng" dirty="0"/>
              <a:t>Приоритеты стратегических грантов в 2017 году:</a:t>
            </a:r>
          </a:p>
          <a:p>
            <a:endParaRPr lang="ru-RU" sz="2400" i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/>
              <a:t>Региональное сотрудничество в целях повышения конкурентоспособности и связи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/>
              <a:t>Безопасность и стабильность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/>
              <a:t>Продвижение </a:t>
            </a:r>
            <a:r>
              <a:rPr lang="en-GB" sz="2400" dirty="0"/>
              <a:t>V4</a:t>
            </a:r>
            <a:endParaRPr lang="ru-RU" sz="2400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E4233D1-70B9-4873-83FD-E4D57512E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2298"/>
            <a:ext cx="6347714" cy="1320800"/>
          </a:xfrm>
        </p:spPr>
        <p:txBody>
          <a:bodyPr/>
          <a:lstStyle/>
          <a:p>
            <a:pPr algn="ctr"/>
            <a:r>
              <a:rPr lang="ru-RU" dirty="0"/>
              <a:t>Стратегические гранты</a:t>
            </a:r>
          </a:p>
        </p:txBody>
      </p:sp>
    </p:spTree>
    <p:extLst>
      <p:ext uri="{BB962C8B-B14F-4D97-AF65-F5344CB8AC3E}">
        <p14:creationId xmlns:p14="http://schemas.microsoft.com/office/powerpoint/2010/main" val="36302084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D92C6B8-A781-4D17-95D8-2FF97A4ADEAD}"/>
              </a:ext>
            </a:extLst>
          </p:cNvPr>
          <p:cNvSpPr/>
          <p:nvPr/>
        </p:nvSpPr>
        <p:spPr>
          <a:xfrm>
            <a:off x="683568" y="171975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555555"/>
                </a:solidFill>
                <a:latin typeface="Arial" panose="020B0604020202020204" pitchFamily="34" charset="0"/>
              </a:rPr>
              <a:t>Категории проектов, финансируемых в рамках Стандартных и Малых грантов : </a:t>
            </a:r>
          </a:p>
          <a:p>
            <a:pPr algn="ctr"/>
            <a:endParaRPr 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Сферы финансирования: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ru-RU" dirty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555555"/>
                </a:solidFill>
                <a:latin typeface="Arial" panose="020B0604020202020204" pitchFamily="34" charset="0"/>
              </a:rPr>
              <a:t> </a:t>
            </a:r>
          </a:p>
          <a:p>
            <a:endParaRPr lang="ru-RU" dirty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endParaRPr lang="ru-RU" dirty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endParaRPr lang="ru-RU" dirty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endParaRPr lang="ru-RU" dirty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endParaRPr lang="ru-RU" dirty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endParaRPr lang="ru-RU" dirty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endParaRPr lang="ru-RU" dirty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endParaRPr lang="ru-RU" dirty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endParaRPr lang="ru-RU" dirty="0">
              <a:solidFill>
                <a:srgbClr val="555555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F851A206-A159-44C0-92B1-FB138AA1EB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9272382"/>
              </p:ext>
            </p:extLst>
          </p:nvPr>
        </p:nvGraphicFramePr>
        <p:xfrm>
          <a:off x="323528" y="1556792"/>
          <a:ext cx="770485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985635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38819DB-C300-41F1-9E07-74DE2743F71B}"/>
              </a:ext>
            </a:extLst>
          </p:cNvPr>
          <p:cNvSpPr/>
          <p:nvPr/>
        </p:nvSpPr>
        <p:spPr>
          <a:xfrm>
            <a:off x="539552" y="188640"/>
            <a:ext cx="77768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555555"/>
                </a:solidFill>
                <a:latin typeface="Arial" panose="020B0604020202020204" pitchFamily="34" charset="0"/>
              </a:rPr>
              <a:t>Должны быть привлечены по меньшей мере </a:t>
            </a:r>
            <a:r>
              <a:rPr lang="ru-RU" sz="2400" b="1" u="sng" dirty="0">
                <a:solidFill>
                  <a:srgbClr val="555555"/>
                </a:solidFill>
                <a:latin typeface="Arial" panose="020B0604020202020204" pitchFamily="34" charset="0"/>
              </a:rPr>
              <a:t>три страны </a:t>
            </a:r>
            <a:r>
              <a:rPr lang="ru-RU" sz="2400" dirty="0" err="1">
                <a:solidFill>
                  <a:srgbClr val="555555"/>
                </a:solidFill>
                <a:latin typeface="Arial" panose="020B0604020202020204" pitchFamily="34" charset="0"/>
              </a:rPr>
              <a:t>Вышеградской</a:t>
            </a:r>
            <a:r>
              <a:rPr lang="ru-RU" sz="2400" dirty="0">
                <a:solidFill>
                  <a:srgbClr val="555555"/>
                </a:solidFill>
                <a:latin typeface="Arial" panose="020B0604020202020204" pitchFamily="34" charset="0"/>
              </a:rPr>
              <a:t> группы . </a:t>
            </a:r>
          </a:p>
          <a:p>
            <a:endParaRPr lang="ru-RU" dirty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endParaRPr lang="ru-RU" dirty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rgbClr val="555555"/>
                </a:solidFill>
                <a:latin typeface="Arial" panose="020B0604020202020204" pitchFamily="34" charset="0"/>
              </a:rPr>
              <a:t>Максимальный бюджет проектов:</a:t>
            </a:r>
          </a:p>
          <a:p>
            <a:endParaRPr lang="ru-RU" dirty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endParaRPr lang="ru-RU" dirty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555555"/>
                </a:solidFill>
                <a:latin typeface="Arial" panose="020B0604020202020204" pitchFamily="34" charset="0"/>
              </a:rPr>
              <a:t>Малый грант до € 6000;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555555"/>
                </a:solidFill>
                <a:latin typeface="Arial" panose="020B0604020202020204" pitchFamily="34" charset="0"/>
              </a:rPr>
              <a:t>Стандартный грант от € 6001 до € 15,000</a:t>
            </a:r>
          </a:p>
          <a:p>
            <a:endParaRPr lang="ru-RU" dirty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rgbClr val="555555"/>
                </a:solidFill>
                <a:latin typeface="Arial" panose="020B0604020202020204" pitchFamily="34" charset="0"/>
              </a:rPr>
              <a:t>Ежегодные сроки подачи заявки:</a:t>
            </a:r>
          </a:p>
          <a:p>
            <a:endParaRPr lang="ru-RU" dirty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r>
              <a:rPr lang="ru-RU" b="1" dirty="0">
                <a:solidFill>
                  <a:srgbClr val="555555"/>
                </a:solidFill>
                <a:latin typeface="Arial" panose="020B0604020202020204" pitchFamily="34" charset="0"/>
              </a:rPr>
              <a:t>Малый грант: </a:t>
            </a:r>
            <a:r>
              <a:rPr lang="ru-RU" dirty="0">
                <a:solidFill>
                  <a:srgbClr val="555555"/>
                </a:solidFill>
                <a:latin typeface="Arial" panose="020B0604020202020204" pitchFamily="34" charset="0"/>
              </a:rPr>
              <a:t>1 марта, 1 июня 1 сентября и 1 декабря; </a:t>
            </a:r>
            <a:r>
              <a:rPr lang="ru-RU" b="1" dirty="0">
                <a:solidFill>
                  <a:srgbClr val="555555"/>
                </a:solidFill>
                <a:latin typeface="Arial" panose="020B0604020202020204" pitchFamily="34" charset="0"/>
              </a:rPr>
              <a:t>Стандартный:</a:t>
            </a:r>
            <a:r>
              <a:rPr lang="ru-RU" dirty="0">
                <a:solidFill>
                  <a:srgbClr val="555555"/>
                </a:solidFill>
                <a:latin typeface="Arial" panose="020B0604020202020204" pitchFamily="34" charset="0"/>
              </a:rPr>
              <a:t> 15 сентября и 15 марта.</a:t>
            </a:r>
          </a:p>
          <a:p>
            <a:endParaRPr lang="ru-RU" dirty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rgbClr val="555555"/>
                </a:solidFill>
                <a:latin typeface="Arial" panose="020B0604020202020204" pitchFamily="34" charset="0"/>
              </a:rPr>
              <a:t>Поиск партнеров: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2DE1280-86F1-4717-8180-B08BA34BAEB8}"/>
              </a:ext>
            </a:extLst>
          </p:cNvPr>
          <p:cNvSpPr/>
          <p:nvPr/>
        </p:nvSpPr>
        <p:spPr>
          <a:xfrm>
            <a:off x="611560" y="5373216"/>
            <a:ext cx="6120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https://www.czso.cz/csu/res/business_register http://www.ksh.hu/apps/vb.teaor_main.gszr_main1 http://www.stat.gov.pl/regon/, or http://krs.ms.gov.pl http://www.statistics.sk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91229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B8B8E56-25D4-42F6-ACD3-22456A18EF75}"/>
              </a:ext>
            </a:extLst>
          </p:cNvPr>
          <p:cNvSpPr/>
          <p:nvPr/>
        </p:nvSpPr>
        <p:spPr>
          <a:xfrm>
            <a:off x="251520" y="332656"/>
            <a:ext cx="78488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505050"/>
                </a:solidFill>
                <a:latin typeface="Tahoma" panose="020B0604030504040204" pitchFamily="34" charset="0"/>
              </a:rPr>
              <a:t>Программа стипендий</a:t>
            </a:r>
            <a:endParaRPr lang="ru-RU" dirty="0">
              <a:solidFill>
                <a:srgbClr val="505050"/>
              </a:solidFill>
              <a:latin typeface="Tahoma" panose="020B0604030504040204" pitchFamily="34" charset="0"/>
            </a:endParaRPr>
          </a:p>
          <a:p>
            <a:pPr algn="just"/>
            <a:r>
              <a:rPr lang="ru-RU" dirty="0">
                <a:solidFill>
                  <a:srgbClr val="505050"/>
                </a:solidFill>
                <a:latin typeface="Tahoma" panose="020B0604030504040204" pitchFamily="34" charset="0"/>
              </a:rPr>
              <a:t>Стипендии предоставляются украинским ученым, которые желают учиться в аккредитованных государственных или частных университетах или институтах стран </a:t>
            </a:r>
            <a:r>
              <a:rPr lang="ru-RU" dirty="0" err="1">
                <a:solidFill>
                  <a:srgbClr val="505050"/>
                </a:solidFill>
                <a:latin typeface="Tahoma" panose="020B0604030504040204" pitchFamily="34" charset="0"/>
              </a:rPr>
              <a:t>Вышеградской</a:t>
            </a:r>
            <a:r>
              <a:rPr lang="ru-RU" dirty="0">
                <a:solidFill>
                  <a:srgbClr val="505050"/>
                </a:solidFill>
                <a:latin typeface="Tahoma" panose="020B0604030504040204" pitchFamily="34" charset="0"/>
              </a:rPr>
              <a:t> группы.</a:t>
            </a:r>
          </a:p>
          <a:p>
            <a:pPr algn="just"/>
            <a:r>
              <a:rPr lang="ru-RU" dirty="0">
                <a:solidFill>
                  <a:srgbClr val="505050"/>
                </a:solidFill>
                <a:latin typeface="Tahoma" panose="020B0604030504040204" pitchFamily="34" charset="0"/>
              </a:rPr>
              <a:t>Стипендия €2300 в семестр + €1500 на проживание. </a:t>
            </a:r>
          </a:p>
          <a:p>
            <a:pPr algn="just"/>
            <a:r>
              <a:rPr lang="ru-RU" dirty="0">
                <a:solidFill>
                  <a:srgbClr val="505050"/>
                </a:solidFill>
                <a:latin typeface="Tahoma" panose="020B0604030504040204" pitchFamily="34" charset="0"/>
              </a:rPr>
              <a:t>Кандидаты, чье текущее (т.е. в момент подачи заявки) место обучения или работы дальше, чем 1500 км от выбранного вуза/института имеют право получение отдельного гранта на поездки</a:t>
            </a:r>
          </a:p>
          <a:p>
            <a:pPr algn="just"/>
            <a:endParaRPr lang="ru-RU" dirty="0">
              <a:solidFill>
                <a:srgbClr val="505050"/>
              </a:solidFill>
              <a:latin typeface="Tahoma" panose="020B0604030504040204" pitchFamily="34" charset="0"/>
            </a:endParaRPr>
          </a:p>
          <a:p>
            <a:pPr algn="just"/>
            <a:r>
              <a:rPr lang="ru-RU" dirty="0">
                <a:solidFill>
                  <a:srgbClr val="505050"/>
                </a:solidFill>
                <a:latin typeface="Tahoma" panose="020B0604030504040204" pitchFamily="34" charset="0"/>
              </a:rPr>
              <a:t>Обучение осуществляется на уровне магистерской (</a:t>
            </a:r>
            <a:r>
              <a:rPr lang="ru-RU" dirty="0" err="1">
                <a:solidFill>
                  <a:srgbClr val="505050"/>
                </a:solidFill>
                <a:latin typeface="Tahoma" panose="020B0604030504040204" pitchFamily="34" charset="0"/>
              </a:rPr>
              <a:t>Master’s</a:t>
            </a:r>
            <a:r>
              <a:rPr lang="ru-RU" dirty="0">
                <a:solidFill>
                  <a:srgbClr val="505050"/>
                </a:solidFill>
                <a:latin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505050"/>
                </a:solidFill>
                <a:latin typeface="Tahoma" panose="020B0604030504040204" pitchFamily="34" charset="0"/>
              </a:rPr>
              <a:t>studies</a:t>
            </a:r>
            <a:r>
              <a:rPr lang="ru-RU" dirty="0">
                <a:solidFill>
                  <a:srgbClr val="505050"/>
                </a:solidFill>
                <a:latin typeface="Tahoma" panose="020B0604030504040204" pitchFamily="34" charset="0"/>
              </a:rPr>
              <a:t>) и аспирантской (</a:t>
            </a:r>
            <a:r>
              <a:rPr lang="ru-RU" dirty="0" err="1">
                <a:solidFill>
                  <a:srgbClr val="505050"/>
                </a:solidFill>
                <a:latin typeface="Tahoma" panose="020B0604030504040204" pitchFamily="34" charset="0"/>
              </a:rPr>
              <a:t>Post-Master’s</a:t>
            </a:r>
            <a:r>
              <a:rPr lang="ru-RU" dirty="0">
                <a:solidFill>
                  <a:srgbClr val="505050"/>
                </a:solidFill>
                <a:latin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505050"/>
                </a:solidFill>
                <a:latin typeface="Tahoma" panose="020B0604030504040204" pitchFamily="34" charset="0"/>
              </a:rPr>
              <a:t>studies</a:t>
            </a:r>
            <a:r>
              <a:rPr lang="ru-RU" dirty="0">
                <a:solidFill>
                  <a:srgbClr val="505050"/>
                </a:solidFill>
                <a:latin typeface="Tahoma" panose="020B0604030504040204" pitchFamily="34" charset="0"/>
              </a:rPr>
              <a:t>) подготовки. </a:t>
            </a:r>
          </a:p>
          <a:p>
            <a:pPr algn="just"/>
            <a:endParaRPr lang="ru-RU" dirty="0">
              <a:solidFill>
                <a:srgbClr val="505050"/>
              </a:solidFill>
              <a:latin typeface="Tahoma" panose="020B0604030504040204" pitchFamily="34" charset="0"/>
            </a:endParaRPr>
          </a:p>
          <a:p>
            <a:pPr algn="just"/>
            <a:r>
              <a:rPr lang="ru-RU" dirty="0"/>
              <a:t>Стипендии (</a:t>
            </a:r>
            <a:r>
              <a:rPr lang="ru-RU" dirty="0" err="1"/>
              <a:t>In-Coming</a:t>
            </a:r>
            <a:r>
              <a:rPr lang="ru-RU" dirty="0"/>
              <a:t> </a:t>
            </a:r>
            <a:r>
              <a:rPr lang="ru-RU" dirty="0" err="1"/>
              <a:t>Scholarships</a:t>
            </a:r>
            <a:r>
              <a:rPr lang="ru-RU" dirty="0"/>
              <a:t>) выделяются на срок от 1 до 4 семестров для обучения в магистратуре или аспирантуре (</a:t>
            </a:r>
            <a:r>
              <a:rPr lang="ru-RU" dirty="0" err="1"/>
              <a:t>PhD</a:t>
            </a:r>
            <a:r>
              <a:rPr lang="ru-RU" dirty="0"/>
              <a:t>). Стипендия не предусматривает получения степени. В течение всего стипендиального периода участник программы работает в принимающем университете по теме академического (исследовательского) проекта. На момент подачи заявки участник программы должен проучиться в вузе по меньшей мере 4 семестра.</a:t>
            </a:r>
          </a:p>
          <a:p>
            <a:pPr algn="just"/>
            <a:endParaRPr lang="ru-RU" dirty="0">
              <a:solidFill>
                <a:srgbClr val="505050"/>
              </a:solidFill>
              <a:latin typeface="Tahoma" panose="020B0604030504040204" pitchFamily="34" charset="0"/>
            </a:endParaRPr>
          </a:p>
          <a:p>
            <a:pPr algn="just"/>
            <a:r>
              <a:rPr lang="ru-RU" dirty="0">
                <a:solidFill>
                  <a:srgbClr val="505050"/>
                </a:solidFill>
                <a:latin typeface="Tahoma" panose="020B0604030504040204" pitchFamily="34" charset="0"/>
              </a:rPr>
              <a:t>программа не подходит для совместных программ (двойная или множественная степень)</a:t>
            </a:r>
            <a:endParaRPr lang="ru-RU" b="0" i="0" dirty="0">
              <a:solidFill>
                <a:srgbClr val="505050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12820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A3B6870-6213-4004-8AF7-165C9C9CEB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506</Words>
  <Application>Microsoft Office PowerPoint</Application>
  <PresentationFormat>Экран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Tahoma</vt:lpstr>
      <vt:lpstr>Trebuchet MS</vt:lpstr>
      <vt:lpstr>Wingdings</vt:lpstr>
      <vt:lpstr>Wingdings 3</vt:lpstr>
      <vt:lpstr>Аспект</vt:lpstr>
      <vt:lpstr>Международный Вышеградский Фонд </vt:lpstr>
      <vt:lpstr>Презентация PowerPoint</vt:lpstr>
      <vt:lpstr>Презентация PowerPoint</vt:lpstr>
      <vt:lpstr>Стратегические гранты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2017-09-30T16:18:48Z</dcterms:created>
  <dcterms:modified xsi:type="dcterms:W3CDTF">2017-10-05T16:16:24Z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TC020116389991</vt:lpwstr>
  </property>
</Properties>
</file>