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FCEFF-DDDB-4599-BB97-F242BD4D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50BA2C-BF31-4DE8-AF1B-3CE83E9C9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8AF945-2E13-4DAC-BF5C-1860FC50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7D3C28-3A4D-49C7-956C-0402F90F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32BF0-CE4B-4AA9-B8B7-2E2B2AFA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85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D48FA-0064-4096-A00C-55708041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F9E96F-3ED1-4842-8785-B883B13EB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70A369-3902-4A87-AE29-C1406A00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EEFBF6-75CD-4E5D-9B4C-F47B2FA3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0F80A4-7484-4D53-B02D-208C4B2D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7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40C1C7-7676-4593-AFDF-A85DD99A3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D6D8C6-CB33-4A59-992A-A8738AE7D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690F88-7EA9-4302-AAF6-7E7B30E3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E26227-89A9-4B20-91C3-ABD190ED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F854AD-A525-4582-BB15-0434A8CE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2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8FAB4-1DAE-46D3-9D3F-852ECB8C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4C734-F1D3-49D8-805A-A0292E25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B598CD-D35C-431D-966B-9AE857C5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1C324-72FD-4467-A06F-BC2072D8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1DE4E5-3EB3-45B3-A59F-9949A907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1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8401D-1431-4709-805B-CAC57C95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3F45A7-2E58-4C7A-97D4-3DF28923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85BD4F-F644-4930-8E5C-C21DABE5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B09338-FD97-41B2-9BA0-7CBDF05A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46C907-E766-4B20-B785-4C50D282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0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B1481-5200-422A-9332-54810E2A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0D5241-A3AB-4FEC-A13F-19D4D10A7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1BEEF67-6EBC-4DA4-8313-69F468191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E5A3D1A-8BA2-44C6-8E8E-CA183EA4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14C796-0265-4247-9DEF-FBE0A46E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8E454C-3664-43A2-98B6-120892B9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3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5AFBD-C20D-42BB-BB3B-8EB0C524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6271EC-31DA-42BE-86C4-6DB06E835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02F96A-8D4C-44B4-968B-AE1614221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01C1505-8483-4468-A055-1777A33C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472733B-F6AB-4C50-85E1-CA262EE41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CCEAF5-9D9D-41BD-9D15-5FBEA3E6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4459D50-A54D-4880-AD84-C2411D3F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BB6503-07D4-4D1D-BDF6-DD70C46E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7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70E75-6678-4B87-ADA6-4FB9EF75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EC422CF-DECC-4DB6-A163-CA76DC6A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733581E-683E-4E81-9AF6-6BE16E32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C5CF530-5B22-4700-949A-D46A3BE2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BCA762-0F31-4E27-A9FA-BEBA86F2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5614D4B-7D16-4FA0-9BED-D696BA9C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6DA36AC-7EA8-4D11-950D-C918308E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37D40-FDD0-4DDC-838E-6454C165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FFDF5C-D86C-4265-9B5E-D11D2F2F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8F20D1A-67F2-44DF-A97F-CFF85F40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979015-62AE-4CA6-9A45-E5EBA677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D3D84-833A-451E-9294-79EF5D8B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CC0600-F812-4C8C-A2B7-073E8FFE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3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5581C-F6CC-41E8-BAF9-A8CE7D83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384F7B3-9D2E-4DF4-870F-7D462B49C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C35D98-4051-4841-8190-969A22732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760519-0EE4-40D1-91B1-2F4541AF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ADBAFC-2BAB-4F43-A7D7-D68C4B6C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0446FF5-6EB4-4190-A115-14FD9327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9B6CFAB-D0F8-4300-817F-DAE6CFBF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F9C1DD-BB5A-482D-8B3F-B6CF8E00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B600A5-0EA5-433C-AC46-49EEFD4F3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292F-8C83-40C3-A9E3-F3575BD77C94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7D454E-017E-4CE5-8FE6-01CE692B6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EB61EF-7A8A-44AE-B9A5-5A94B6E2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E331-8C5B-4E9A-8A94-E962958995E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AC23E-C8B0-4CED-B066-6808DB55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757" y="564951"/>
            <a:ext cx="2008882" cy="1200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9E6B9-FD36-4D4F-97FA-6618AA744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92" y="1576079"/>
            <a:ext cx="10725912" cy="2387600"/>
          </a:xfrm>
          <a:noFill/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chemeClr val="bg1"/>
                </a:solidFill>
              </a:rPr>
              <a:t>RA</a:t>
            </a:r>
            <a:r>
              <a:rPr lang="en-US" dirty="0">
                <a:solidFill>
                  <a:schemeClr val="bg1"/>
                </a:solidFill>
              </a:rPr>
              <a:t>w Mater</a:t>
            </a:r>
            <a:r>
              <a:rPr lang="en-US" sz="7300" b="1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als </a:t>
            </a:r>
            <a:r>
              <a:rPr lang="en-US" sz="7300" b="1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tudents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nternships in </a:t>
            </a:r>
            <a:r>
              <a:rPr lang="en-US" sz="7300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ast </a:t>
            </a:r>
            <a:r>
              <a:rPr lang="en-US" sz="7300" b="1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outh </a:t>
            </a:r>
            <a:r>
              <a:rPr lang="en-US" sz="7300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ast </a:t>
            </a:r>
            <a:r>
              <a:rPr lang="en-US" sz="7300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urope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7CE250-5629-4BFE-AA66-8F6A0DD48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848" y="4562158"/>
            <a:ext cx="9144000" cy="695642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Acronym: </a:t>
            </a:r>
            <a:r>
              <a:rPr lang="en-US" sz="5400" b="1" dirty="0">
                <a:solidFill>
                  <a:schemeClr val="bg1"/>
                </a:solidFill>
              </a:rPr>
              <a:t>RAISESEE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0074E40-7374-4B71-BBD4-F3B44B50D085}"/>
              </a:ext>
            </a:extLst>
          </p:cNvPr>
          <p:cNvSpPr/>
          <p:nvPr/>
        </p:nvSpPr>
        <p:spPr>
          <a:xfrm>
            <a:off x="0" y="0"/>
            <a:ext cx="12192000" cy="8675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23295-DDBE-425B-8116-7C9A8488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453" y="309966"/>
            <a:ext cx="2309733" cy="11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3E6736-2765-4D9B-A53B-668E431DC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92" y="2716944"/>
            <a:ext cx="3611274" cy="24075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7290A-D73F-4BA6-94C3-D9BF57C7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60" y="2705190"/>
            <a:ext cx="3628904" cy="24192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74F7E-A5A3-41C2-AE33-7E14ED87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757" y="564951"/>
            <a:ext cx="2008882" cy="120027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D33F9CF-6C6F-462E-A89B-1006216ED72A}"/>
              </a:ext>
            </a:extLst>
          </p:cNvPr>
          <p:cNvSpPr/>
          <p:nvPr/>
        </p:nvSpPr>
        <p:spPr>
          <a:xfrm>
            <a:off x="0" y="0"/>
            <a:ext cx="12192000" cy="867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8642E0-C620-44EC-939C-9B6A718D3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453" y="309966"/>
            <a:ext cx="2309733" cy="115602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A67C880-0C1E-4179-90D2-0D0BF682207C}"/>
              </a:ext>
            </a:extLst>
          </p:cNvPr>
          <p:cNvSpPr/>
          <p:nvPr/>
        </p:nvSpPr>
        <p:spPr>
          <a:xfrm>
            <a:off x="416014" y="2335858"/>
            <a:ext cx="4046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/>
              <a:t>Tarmac’s</a:t>
            </a:r>
            <a:r>
              <a:rPr lang="de-DE" sz="2000" b="1" dirty="0"/>
              <a:t> </a:t>
            </a:r>
            <a:r>
              <a:rPr lang="de-DE" sz="2000" b="1" dirty="0" err="1"/>
              <a:t>Tunstead</a:t>
            </a:r>
            <a:r>
              <a:rPr lang="de-DE" sz="2000" b="1" dirty="0"/>
              <a:t> </a:t>
            </a:r>
            <a:r>
              <a:rPr lang="de-DE" sz="2000" b="1" dirty="0" err="1"/>
              <a:t>site</a:t>
            </a:r>
            <a:r>
              <a:rPr lang="de-DE" sz="2000" b="1" dirty="0"/>
              <a:t> in Derbyshire</a:t>
            </a:r>
            <a:endParaRPr lang="ru-RU" sz="20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2F16EA-F691-4DEC-9E95-3BC1B2CAD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68" y="2716944"/>
            <a:ext cx="3852024" cy="24075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457B05-755A-4B6F-989F-B2F3EFA9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958" y="5945283"/>
            <a:ext cx="3206473" cy="398831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E40A8E1-A4F8-4DBC-A7AC-A449CF6E3965}"/>
              </a:ext>
            </a:extLst>
          </p:cNvPr>
          <p:cNvSpPr/>
          <p:nvPr/>
        </p:nvSpPr>
        <p:spPr>
          <a:xfrm>
            <a:off x="8495854" y="6254276"/>
            <a:ext cx="37826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http://komionline.ru/files/material/2017/03/29-03-2017/lu1.jpg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5423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64A743A-C7E4-403B-8CD4-E4072F19A738}"/>
              </a:ext>
            </a:extLst>
          </p:cNvPr>
          <p:cNvSpPr/>
          <p:nvPr/>
        </p:nvSpPr>
        <p:spPr>
          <a:xfrm>
            <a:off x="633046" y="1564921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Area</a:t>
            </a:r>
            <a:endParaRPr lang="ru-RU" sz="2000" b="1" dirty="0"/>
          </a:p>
          <a:p>
            <a:r>
              <a:rPr lang="ru-RU" sz="2000" dirty="0"/>
              <a:t>D6 </a:t>
            </a:r>
            <a:r>
              <a:rPr lang="ru-RU" sz="2000" dirty="0" err="1"/>
              <a:t>Regional</a:t>
            </a:r>
            <a:r>
              <a:rPr lang="ru-RU" sz="2000" dirty="0"/>
              <a:t> </a:t>
            </a:r>
            <a:r>
              <a:rPr lang="ru-RU" sz="2000" dirty="0" err="1"/>
              <a:t>Innovation</a:t>
            </a:r>
            <a:r>
              <a:rPr lang="ru-RU" sz="2000" dirty="0"/>
              <a:t> </a:t>
            </a:r>
            <a:r>
              <a:rPr lang="ru-RU" sz="2000" dirty="0" err="1"/>
              <a:t>Scheme</a:t>
            </a:r>
            <a:r>
              <a:rPr lang="ru-RU" sz="2000" dirty="0"/>
              <a:t> (RIS)</a:t>
            </a:r>
            <a:endParaRPr lang="en-US" sz="2000" dirty="0"/>
          </a:p>
          <a:p>
            <a:endParaRPr lang="ru-RU" sz="2000" dirty="0"/>
          </a:p>
          <a:p>
            <a:r>
              <a:rPr lang="ru-RU" sz="2000" b="1" dirty="0" err="1"/>
              <a:t>Segment</a:t>
            </a:r>
            <a:endParaRPr lang="ru-RU" sz="2000" b="1" dirty="0"/>
          </a:p>
          <a:p>
            <a:r>
              <a:rPr lang="ru-RU" sz="2000" dirty="0" err="1"/>
              <a:t>Regional</a:t>
            </a:r>
            <a:r>
              <a:rPr lang="ru-RU" sz="2000" dirty="0"/>
              <a:t> </a:t>
            </a:r>
            <a:r>
              <a:rPr lang="ru-RU" sz="2000" dirty="0" err="1"/>
              <a:t>Innovation</a:t>
            </a:r>
            <a:r>
              <a:rPr lang="ru-RU" sz="2000" dirty="0"/>
              <a:t> </a:t>
            </a:r>
            <a:r>
              <a:rPr lang="ru-RU" sz="2000" dirty="0" err="1"/>
              <a:t>Schemes</a:t>
            </a:r>
            <a:r>
              <a:rPr lang="ru-RU" sz="2000" dirty="0"/>
              <a:t> (D6)</a:t>
            </a:r>
            <a:endParaRPr lang="en-US" sz="2000" dirty="0"/>
          </a:p>
          <a:p>
            <a:endParaRPr lang="ru-RU" sz="2000" b="1" dirty="0"/>
          </a:p>
          <a:p>
            <a:r>
              <a:rPr lang="ru-RU" sz="2000" b="1" dirty="0" err="1"/>
              <a:t>Duration</a:t>
            </a:r>
            <a:endParaRPr lang="ru-RU" sz="2000" b="1" dirty="0"/>
          </a:p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2018-07-01 - 2021-12-31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A70E5EE-D8AD-4D9D-82D6-FB544C0B24F3}"/>
              </a:ext>
            </a:extLst>
          </p:cNvPr>
          <p:cNvSpPr/>
          <p:nvPr/>
        </p:nvSpPr>
        <p:spPr>
          <a:xfrm>
            <a:off x="633046" y="5081453"/>
            <a:ext cx="111955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Executive</a:t>
            </a:r>
            <a:r>
              <a:rPr lang="ru-RU" sz="2000" b="1" dirty="0"/>
              <a:t> </a:t>
            </a:r>
            <a:r>
              <a:rPr lang="ru-RU" sz="2000" b="1" dirty="0" err="1"/>
              <a:t>Summary</a:t>
            </a:r>
            <a:endParaRPr lang="ru-RU" sz="2000" b="1" dirty="0"/>
          </a:p>
          <a:p>
            <a:r>
              <a:rPr lang="ru-RU" sz="2000" dirty="0"/>
              <a:t>RAISESEE </a:t>
            </a:r>
            <a:r>
              <a:rPr lang="ru-RU" sz="2000" dirty="0" err="1"/>
              <a:t>will</a:t>
            </a:r>
            <a:r>
              <a:rPr lang="ru-RU" sz="2000" dirty="0"/>
              <a:t> </a:t>
            </a:r>
            <a:r>
              <a:rPr lang="ru-RU" sz="2000" dirty="0" err="1"/>
              <a:t>transfer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ESEE </a:t>
            </a:r>
            <a:r>
              <a:rPr lang="ru-RU" sz="2000" dirty="0" err="1"/>
              <a:t>countries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hands-on</a:t>
            </a:r>
            <a:r>
              <a:rPr lang="ru-RU" sz="2000" dirty="0"/>
              <a:t> </a:t>
            </a:r>
            <a:r>
              <a:rPr lang="ru-RU" sz="2000" dirty="0" err="1"/>
              <a:t>internships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working</a:t>
            </a:r>
            <a:r>
              <a:rPr lang="ru-RU" sz="2000" dirty="0"/>
              <a:t> </a:t>
            </a:r>
            <a:r>
              <a:rPr lang="ru-RU" sz="2000" dirty="0" err="1"/>
              <a:t>environment</a:t>
            </a:r>
            <a:r>
              <a:rPr lang="ru-RU" sz="2000" dirty="0"/>
              <a:t> </a:t>
            </a:r>
            <a:r>
              <a:rPr lang="ru-RU" sz="2000" dirty="0" err="1"/>
              <a:t>training</a:t>
            </a:r>
            <a:r>
              <a:rPr lang="ru-RU" sz="2000" dirty="0"/>
              <a:t> </a:t>
            </a:r>
            <a:r>
              <a:rPr lang="ru-RU" sz="2000" dirty="0" err="1"/>
              <a:t>model</a:t>
            </a:r>
            <a:r>
              <a:rPr lang="ru-RU" sz="2000" dirty="0"/>
              <a:t> </a:t>
            </a:r>
            <a:r>
              <a:rPr lang="ru-RU" sz="2000" dirty="0" err="1"/>
              <a:t>by</a:t>
            </a:r>
            <a:r>
              <a:rPr lang="ru-RU" sz="2000" dirty="0"/>
              <a:t> </a:t>
            </a:r>
            <a:r>
              <a:rPr lang="ru-RU" sz="2000" dirty="0" err="1"/>
              <a:t>developing</a:t>
            </a:r>
            <a:r>
              <a:rPr lang="ru-RU" sz="2000" dirty="0"/>
              <a:t> a </a:t>
            </a:r>
            <a:r>
              <a:rPr lang="ru-RU" sz="2000" dirty="0" err="1"/>
              <a:t>common</a:t>
            </a:r>
            <a:r>
              <a:rPr lang="ru-RU" sz="2000" dirty="0"/>
              <a:t> </a:t>
            </a:r>
            <a:r>
              <a:rPr lang="ru-RU" sz="2000" dirty="0" err="1"/>
              <a:t>program</a:t>
            </a:r>
            <a:r>
              <a:rPr lang="ru-RU" sz="2000" dirty="0"/>
              <a:t>, </a:t>
            </a:r>
            <a:r>
              <a:rPr lang="ru-RU" sz="2000" dirty="0" err="1"/>
              <a:t>focused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KIC RM</a:t>
            </a:r>
            <a:r>
              <a:rPr lang="en-US" sz="2000" dirty="0"/>
              <a:t> </a:t>
            </a:r>
            <a:r>
              <a:rPr lang="ru-RU" sz="2000" dirty="0" err="1"/>
              <a:t>thematic</a:t>
            </a:r>
            <a:r>
              <a:rPr lang="ru-RU" sz="2000" dirty="0"/>
              <a:t> </a:t>
            </a:r>
            <a:r>
              <a:rPr lang="ru-RU" sz="2000" dirty="0" err="1"/>
              <a:t>pillars</a:t>
            </a:r>
            <a:r>
              <a:rPr lang="ru-RU" sz="2000" dirty="0"/>
              <a:t>,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secondary</a:t>
            </a:r>
            <a:r>
              <a:rPr lang="ru-RU" sz="2000" dirty="0"/>
              <a:t> </a:t>
            </a:r>
            <a:r>
              <a:rPr lang="ru-RU" sz="2000" dirty="0" err="1"/>
              <a:t>schools</a:t>
            </a:r>
            <a:r>
              <a:rPr lang="ru-RU" sz="2000" dirty="0"/>
              <a:t> </a:t>
            </a:r>
            <a:r>
              <a:rPr lang="ru-RU" sz="2000" dirty="0" err="1"/>
              <a:t>students</a:t>
            </a:r>
            <a:r>
              <a:rPr lang="ru-RU" sz="2000" dirty="0"/>
              <a:t>. RAISESEE </a:t>
            </a:r>
            <a:r>
              <a:rPr lang="ru-RU" sz="2000" dirty="0" err="1"/>
              <a:t>training</a:t>
            </a:r>
            <a:r>
              <a:rPr lang="ru-RU" sz="2000" dirty="0"/>
              <a:t> </a:t>
            </a:r>
            <a:r>
              <a:rPr lang="ru-RU" sz="2000" dirty="0" err="1"/>
              <a:t>will</a:t>
            </a:r>
            <a:r>
              <a:rPr lang="ru-RU" sz="2000" dirty="0"/>
              <a:t> </a:t>
            </a:r>
            <a:r>
              <a:rPr lang="ru-RU" sz="2000" dirty="0" err="1"/>
              <a:t>support</a:t>
            </a:r>
            <a:r>
              <a:rPr lang="ru-RU" sz="2000" dirty="0"/>
              <a:t> </a:t>
            </a:r>
            <a:r>
              <a:rPr lang="ru-RU" sz="2000" dirty="0" err="1"/>
              <a:t>future</a:t>
            </a:r>
            <a:r>
              <a:rPr lang="ru-RU" sz="2000" dirty="0"/>
              <a:t> T-</a:t>
            </a:r>
            <a:r>
              <a:rPr lang="ru-RU" sz="2000" dirty="0" err="1"/>
              <a:t>shaped</a:t>
            </a:r>
            <a:r>
              <a:rPr lang="ru-RU" sz="2000" dirty="0"/>
              <a:t> </a:t>
            </a:r>
            <a:r>
              <a:rPr lang="ru-RU" sz="2000" dirty="0" err="1"/>
              <a:t>professional</a:t>
            </a:r>
            <a:r>
              <a:rPr lang="ru-RU" sz="2000" dirty="0"/>
              <a:t> </a:t>
            </a:r>
            <a:r>
              <a:rPr lang="ru-RU" sz="2000" dirty="0" err="1"/>
              <a:t>at</a:t>
            </a:r>
            <a:r>
              <a:rPr lang="ru-RU" sz="2000" dirty="0"/>
              <a:t> a </a:t>
            </a:r>
            <a:r>
              <a:rPr lang="ru-RU" sz="2000" dirty="0" err="1"/>
              <a:t>very</a:t>
            </a:r>
            <a:r>
              <a:rPr lang="ru-RU" sz="2000" dirty="0"/>
              <a:t> </a:t>
            </a:r>
            <a:r>
              <a:rPr lang="ru-RU" sz="2000" dirty="0" err="1"/>
              <a:t>early</a:t>
            </a:r>
            <a:r>
              <a:rPr lang="ru-RU" sz="2000" dirty="0"/>
              <a:t> </a:t>
            </a:r>
            <a:r>
              <a:rPr lang="ru-RU" sz="2000" dirty="0" err="1"/>
              <a:t>internships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their</a:t>
            </a:r>
            <a:r>
              <a:rPr lang="ru-RU" sz="2000" dirty="0"/>
              <a:t> </a:t>
            </a:r>
            <a:r>
              <a:rPr lang="ru-RU" sz="2000" dirty="0" err="1"/>
              <a:t>career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en-US" sz="2000" dirty="0"/>
              <a:t> </a:t>
            </a:r>
            <a:r>
              <a:rPr lang="ru-RU" sz="2000" dirty="0" err="1"/>
              <a:t>stimulate</a:t>
            </a:r>
            <a:r>
              <a:rPr lang="ru-RU" sz="2000" dirty="0"/>
              <a:t> </a:t>
            </a:r>
            <a:r>
              <a:rPr lang="ru-RU" sz="2000" dirty="0" err="1"/>
              <a:t>future</a:t>
            </a:r>
            <a:r>
              <a:rPr lang="ru-RU" sz="2000" dirty="0"/>
              <a:t> </a:t>
            </a:r>
            <a:r>
              <a:rPr lang="ru-RU" sz="2000" dirty="0" err="1"/>
              <a:t>universities</a:t>
            </a:r>
            <a:r>
              <a:rPr lang="ru-RU" sz="2000" dirty="0"/>
              <a:t> </a:t>
            </a:r>
            <a:r>
              <a:rPr lang="ru-RU" sz="2000" dirty="0" err="1"/>
              <a:t>studies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raw</a:t>
            </a:r>
            <a:r>
              <a:rPr lang="ru-RU" sz="2000" dirty="0"/>
              <a:t> </a:t>
            </a:r>
            <a:r>
              <a:rPr lang="ru-RU" sz="2000" dirty="0" err="1"/>
              <a:t>materials</a:t>
            </a:r>
            <a:r>
              <a:rPr lang="ru-RU" sz="2000" dirty="0"/>
              <a:t> </a:t>
            </a:r>
            <a:r>
              <a:rPr lang="ru-RU" sz="2000" dirty="0" err="1"/>
              <a:t>related</a:t>
            </a:r>
            <a:r>
              <a:rPr lang="ru-RU" sz="2000" dirty="0"/>
              <a:t> </a:t>
            </a:r>
            <a:r>
              <a:rPr lang="ru-RU" sz="2000" dirty="0" err="1"/>
              <a:t>disciplines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DE4E1-76FD-44C6-A1C1-7C77D59D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757" y="564951"/>
            <a:ext cx="2008882" cy="120027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A528943-DCB9-402F-9B09-10F51F4AD4EB}"/>
              </a:ext>
            </a:extLst>
          </p:cNvPr>
          <p:cNvSpPr/>
          <p:nvPr/>
        </p:nvSpPr>
        <p:spPr>
          <a:xfrm>
            <a:off x="0" y="0"/>
            <a:ext cx="12192000" cy="867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DC3415-C166-41D8-9ABA-8D9FF774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453" y="309966"/>
            <a:ext cx="2309733" cy="1156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834376-B5FC-4941-8FC3-1E888A9D7499}"/>
              </a:ext>
            </a:extLst>
          </p:cNvPr>
          <p:cNvSpPr txBox="1"/>
          <p:nvPr/>
        </p:nvSpPr>
        <p:spPr>
          <a:xfrm>
            <a:off x="633046" y="4324436"/>
            <a:ext cx="2426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budget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90'775 €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432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115</Words>
  <Application>Microsoft Office PowerPoint</Application>
  <PresentationFormat>Широкий екран</PresentationFormat>
  <Paragraphs>16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RAw MaterIals Students Internships in East South East Europe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 MaterIals Students Internships in East South East Europe</dc:title>
  <dc:creator>Катерина</dc:creator>
  <cp:lastModifiedBy>Катерина</cp:lastModifiedBy>
  <cp:revision>13</cp:revision>
  <dcterms:created xsi:type="dcterms:W3CDTF">2017-10-05T19:35:23Z</dcterms:created>
  <dcterms:modified xsi:type="dcterms:W3CDTF">2017-10-05T21:43:50Z</dcterms:modified>
</cp:coreProperties>
</file>