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5AD"/>
    <a:srgbClr val="004560"/>
    <a:srgbClr val="003B60"/>
    <a:srgbClr val="353D6A"/>
    <a:srgbClr val="35436A"/>
    <a:srgbClr val="4B89AD"/>
    <a:srgbClr val="334AAD"/>
    <a:srgbClr val="357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3CEB-3410-476E-A842-9032A1C4C275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CAD-9253-4C37-9C39-E6A2D425B8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3CEB-3410-476E-A842-9032A1C4C275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CAD-9253-4C37-9C39-E6A2D425B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3CEB-3410-476E-A842-9032A1C4C275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CAD-9253-4C37-9C39-E6A2D425B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3CEB-3410-476E-A842-9032A1C4C275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CAD-9253-4C37-9C39-E6A2D425B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3CEB-3410-476E-A842-9032A1C4C275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CAD-9253-4C37-9C39-E6A2D425B80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3CEB-3410-476E-A842-9032A1C4C275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CAD-9253-4C37-9C39-E6A2D425B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3CEB-3410-476E-A842-9032A1C4C275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CAD-9253-4C37-9C39-E6A2D425B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3CEB-3410-476E-A842-9032A1C4C275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CAD-9253-4C37-9C39-E6A2D425B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3CEB-3410-476E-A842-9032A1C4C275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CAD-9253-4C37-9C39-E6A2D425B80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3CEB-3410-476E-A842-9032A1C4C275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CAD-9253-4C37-9C39-E6A2D425B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3CEB-3410-476E-A842-9032A1C4C275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CAD-9253-4C37-9C39-E6A2D425B8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4560"/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403CEB-3410-476E-A842-9032A1C4C275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F02CAD-9253-4C37-9C39-E6A2D425B80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406640" cy="7200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>
                <a:effectLst/>
              </a:rPr>
              <a:t>ВІРТУАЛЬНА ШАХТА ЯК МОДЕЛЬ ДЛЯ РОЗШИРЕННЯ ГОРИЗОНТІВ НАВЧАННЯ ПЕРЕСІЧНИХ ГРОМАДЯН </a:t>
            </a:r>
            <a:endParaRPr lang="ru-RU" sz="2000" b="1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25362" y="1340768"/>
            <a:ext cx="7479086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85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ПЕРІОД ВИКОНАННЯ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2017-2018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uk-UA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ВЕДУЧИЙ ПАРТНЕР: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Центр досліджень і розробок KGHM 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Cuprum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Ltd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.), Польща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uk-UA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АСОЦІЙОВАНІ ПАРТНЕРИ: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Національний технічний університет в Афінах, Греція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Технічний університет в Кошице, Словаччина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Політехнічний університет у Мадриді (UPM), Іспанія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Вроцлавський центр досліджень (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Wroclawskie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Centrum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endParaRPr kumimoji="0" lang="en-US" altLang="uk-UA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Badan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EIT 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plus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Sp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Z 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o.o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.) Польща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Словенський Національний інститут будівництва </a:t>
            </a:r>
            <a:endParaRPr kumimoji="0" lang="en-US" altLang="uk-UA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та цивільного будівництва (ZAG), Словенія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uk-UA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ПАРТНЕРИ: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i3D S.A., 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Глівіце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Польща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Національний гірничий університет (NMU 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Ukraine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), Україна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162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622</TotalTime>
  <Words>12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Arial Unicode MS</vt:lpstr>
      <vt:lpstr>Corbel</vt:lpstr>
      <vt:lpstr>Gill Sans MT</vt:lpstr>
      <vt:lpstr>Verdana</vt:lpstr>
      <vt:lpstr>Wingdings 2</vt:lpstr>
      <vt:lpstr>Солнцестояние</vt:lpstr>
      <vt:lpstr>ВІРТУАЛЬНА ШАХТА ЯК МОДЕЛЬ ДЛЯ РОЗШИРЕННЯ ГОРИЗОНТІВ НАВЧАННЯ ПЕРЕСІЧНИХ ГРОМАДЯН 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Beshta</dc:creator>
  <cp:lastModifiedBy>Пользователь Windows</cp:lastModifiedBy>
  <cp:revision>33</cp:revision>
  <dcterms:created xsi:type="dcterms:W3CDTF">2015-10-22T10:20:38Z</dcterms:created>
  <dcterms:modified xsi:type="dcterms:W3CDTF">2017-10-06T06:25:31Z</dcterms:modified>
</cp:coreProperties>
</file>